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343" r:id="rId5"/>
    <p:sldId id="263" r:id="rId6"/>
    <p:sldId id="330" r:id="rId7"/>
    <p:sldId id="344" r:id="rId8"/>
    <p:sldId id="322" r:id="rId9"/>
    <p:sldId id="332" r:id="rId10"/>
    <p:sldId id="333" r:id="rId11"/>
    <p:sldId id="323" r:id="rId12"/>
    <p:sldId id="334" r:id="rId13"/>
    <p:sldId id="335" r:id="rId14"/>
    <p:sldId id="336" r:id="rId15"/>
    <p:sldId id="324" r:id="rId16"/>
    <p:sldId id="337" r:id="rId17"/>
    <p:sldId id="325" r:id="rId18"/>
    <p:sldId id="338" r:id="rId19"/>
    <p:sldId id="327" r:id="rId20"/>
    <p:sldId id="328" r:id="rId21"/>
    <p:sldId id="339" r:id="rId22"/>
    <p:sldId id="329" r:id="rId23"/>
    <p:sldId id="345" r:id="rId24"/>
    <p:sldId id="340" r:id="rId25"/>
    <p:sldId id="341" r:id="rId26"/>
    <p:sldId id="342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7DC9"/>
    <a:srgbClr val="799AD5"/>
    <a:srgbClr val="A2B9E2"/>
    <a:srgbClr val="0055A5"/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56" autoAdjust="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A9D7D143-F30B-4EBB-ACC8-A2A2FB5DB38A}"/>
    <pc:docChg chg="modSld">
      <pc:chgData name="Brian Connolly" userId="3cc0afaf-3fd4-49d4-98eb-f7451fca2ae1" providerId="ADAL" clId="{A9D7D143-F30B-4EBB-ACC8-A2A2FB5DB38A}" dt="2025-01-08T13:16:13.657" v="28" actId="1076"/>
      <pc:docMkLst>
        <pc:docMk/>
      </pc:docMkLst>
      <pc:sldChg chg="modSp mod">
        <pc:chgData name="Brian Connolly" userId="3cc0afaf-3fd4-49d4-98eb-f7451fca2ae1" providerId="ADAL" clId="{A9D7D143-F30B-4EBB-ACC8-A2A2FB5DB38A}" dt="2025-01-08T13:09:42.451" v="10" actId="1076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A9D7D143-F30B-4EBB-ACC8-A2A2FB5DB38A}" dt="2025-01-08T13:12:29.769" v="16" actId="1076"/>
        <pc:sldMkLst>
          <pc:docMk/>
          <pc:sldMk cId="1561663034" sldId="330"/>
        </pc:sldMkLst>
      </pc:sldChg>
      <pc:sldChg chg="modSp mod">
        <pc:chgData name="Brian Connolly" userId="3cc0afaf-3fd4-49d4-98eb-f7451fca2ae1" providerId="ADAL" clId="{A9D7D143-F30B-4EBB-ACC8-A2A2FB5DB38A}" dt="2025-01-08T13:16:13.657" v="28" actId="1076"/>
        <pc:sldMkLst>
          <pc:docMk/>
          <pc:sldMk cId="172835963" sldId="344"/>
        </pc:sldMkLst>
      </pc:sld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3468870A-24E1-4566-8A21-0AC7929D21AC}"/>
    <pc:docChg chg="modSld">
      <pc:chgData name="Brian Connolly" userId="3cc0afaf-3fd4-49d4-98eb-f7451fca2ae1" providerId="ADAL" clId="{3468870A-24E1-4566-8A21-0AC7929D21AC}" dt="2024-02-28T20:17:41.383" v="61" actId="404"/>
      <pc:docMkLst>
        <pc:docMk/>
      </pc:docMkLst>
      <pc:sldChg chg="modSp mod">
        <pc:chgData name="Brian Connolly" userId="3cc0afaf-3fd4-49d4-98eb-f7451fca2ae1" providerId="ADAL" clId="{3468870A-24E1-4566-8A21-0AC7929D21AC}" dt="2024-02-28T20:11:16.338" v="1" actId="404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3468870A-24E1-4566-8A21-0AC7929D21AC}" dt="2024-02-28T20:16:13.616" v="31" actId="404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3468870A-24E1-4566-8A21-0AC7929D21AC}" dt="2024-02-28T20:11:21.679" v="3" actId="404"/>
        <pc:sldMkLst>
          <pc:docMk/>
          <pc:sldMk cId="1958539412" sldId="283"/>
        </pc:sldMkLst>
      </pc:sldChg>
      <pc:sldChg chg="modSp mod">
        <pc:chgData name="Brian Connolly" userId="3cc0afaf-3fd4-49d4-98eb-f7451fca2ae1" providerId="ADAL" clId="{3468870A-24E1-4566-8A21-0AC7929D21AC}" dt="2024-02-28T20:12:06.833" v="5" actId="404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3468870A-24E1-4566-8A21-0AC7929D21AC}" dt="2024-02-28T20:12:13.935" v="7" actId="404"/>
        <pc:sldMkLst>
          <pc:docMk/>
          <pc:sldMk cId="4013492688" sldId="294"/>
        </pc:sldMkLst>
      </pc:sldChg>
      <pc:sldChg chg="modSp mod">
        <pc:chgData name="Brian Connolly" userId="3cc0afaf-3fd4-49d4-98eb-f7451fca2ae1" providerId="ADAL" clId="{3468870A-24E1-4566-8A21-0AC7929D21AC}" dt="2024-02-28T20:12:22.175" v="9" actId="404"/>
        <pc:sldMkLst>
          <pc:docMk/>
          <pc:sldMk cId="1770589235" sldId="296"/>
        </pc:sldMkLst>
      </pc:sldChg>
      <pc:sldChg chg="modSp mod">
        <pc:chgData name="Brian Connolly" userId="3cc0afaf-3fd4-49d4-98eb-f7451fca2ae1" providerId="ADAL" clId="{3468870A-24E1-4566-8A21-0AC7929D21AC}" dt="2024-02-28T20:12:27.999" v="11" actId="404"/>
        <pc:sldMkLst>
          <pc:docMk/>
          <pc:sldMk cId="2494115524" sldId="297"/>
        </pc:sldMkLst>
      </pc:sldChg>
      <pc:sldChg chg="modSp mod">
        <pc:chgData name="Brian Connolly" userId="3cc0afaf-3fd4-49d4-98eb-f7451fca2ae1" providerId="ADAL" clId="{3468870A-24E1-4566-8A21-0AC7929D21AC}" dt="2024-02-28T20:12:34.487" v="13" actId="404"/>
        <pc:sldMkLst>
          <pc:docMk/>
          <pc:sldMk cId="3470702388" sldId="298"/>
        </pc:sldMkLst>
      </pc:sldChg>
      <pc:sldChg chg="modSp mod">
        <pc:chgData name="Brian Connolly" userId="3cc0afaf-3fd4-49d4-98eb-f7451fca2ae1" providerId="ADAL" clId="{3468870A-24E1-4566-8A21-0AC7929D21AC}" dt="2024-02-28T20:14:48.935" v="17" actId="404"/>
        <pc:sldMkLst>
          <pc:docMk/>
          <pc:sldMk cId="2464721068" sldId="299"/>
        </pc:sldMkLst>
      </pc:sldChg>
      <pc:sldChg chg="modSp mod">
        <pc:chgData name="Brian Connolly" userId="3cc0afaf-3fd4-49d4-98eb-f7451fca2ae1" providerId="ADAL" clId="{3468870A-24E1-4566-8A21-0AC7929D21AC}" dt="2024-02-28T20:14:53.487" v="19" actId="404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3468870A-24E1-4566-8A21-0AC7929D21AC}" dt="2024-02-28T20:15:57.521" v="23" actId="404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3468870A-24E1-4566-8A21-0AC7929D21AC}" dt="2024-02-28T20:14:57.919" v="21" actId="404"/>
        <pc:sldMkLst>
          <pc:docMk/>
          <pc:sldMk cId="2761809857" sldId="303"/>
        </pc:sldMkLst>
      </pc:sldChg>
      <pc:sldChg chg="modSp mod">
        <pc:chgData name="Brian Connolly" userId="3cc0afaf-3fd4-49d4-98eb-f7451fca2ae1" providerId="ADAL" clId="{3468870A-24E1-4566-8A21-0AC7929D21AC}" dt="2024-02-28T20:16:40.279" v="39" actId="404"/>
        <pc:sldMkLst>
          <pc:docMk/>
          <pc:sldMk cId="3073411672" sldId="304"/>
        </pc:sldMkLst>
      </pc:sldChg>
      <pc:sldChg chg="modSp mod">
        <pc:chgData name="Brian Connolly" userId="3cc0afaf-3fd4-49d4-98eb-f7451fca2ae1" providerId="ADAL" clId="{3468870A-24E1-4566-8A21-0AC7929D21AC}" dt="2024-02-28T20:16:31.358" v="37" actId="404"/>
        <pc:sldMkLst>
          <pc:docMk/>
          <pc:sldMk cId="2300532326" sldId="305"/>
        </pc:sldMkLst>
      </pc:sldChg>
      <pc:sldChg chg="modSp mod">
        <pc:chgData name="Brian Connolly" userId="3cc0afaf-3fd4-49d4-98eb-f7451fca2ae1" providerId="ADAL" clId="{3468870A-24E1-4566-8A21-0AC7929D21AC}" dt="2024-02-28T20:16:26.495" v="35" actId="404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3468870A-24E1-4566-8A21-0AC7929D21AC}" dt="2024-02-28T20:16:18.894" v="33" actId="404"/>
        <pc:sldMkLst>
          <pc:docMk/>
          <pc:sldMk cId="250886000" sldId="307"/>
        </pc:sldMkLst>
      </pc:sldChg>
      <pc:sldChg chg="modSp mod">
        <pc:chgData name="Brian Connolly" userId="3cc0afaf-3fd4-49d4-98eb-f7451fca2ae1" providerId="ADAL" clId="{3468870A-24E1-4566-8A21-0AC7929D21AC}" dt="2024-02-28T20:16:08.159" v="27" actId="404"/>
        <pc:sldMkLst>
          <pc:docMk/>
          <pc:sldMk cId="353374749" sldId="308"/>
        </pc:sldMkLst>
      </pc:sldChg>
      <pc:sldChg chg="modSp mod">
        <pc:chgData name="Brian Connolly" userId="3cc0afaf-3fd4-49d4-98eb-f7451fca2ae1" providerId="ADAL" clId="{3468870A-24E1-4566-8A21-0AC7929D21AC}" dt="2024-02-28T20:16:03.694" v="25" actId="404"/>
        <pc:sldMkLst>
          <pc:docMk/>
          <pc:sldMk cId="2396622887" sldId="309"/>
        </pc:sldMkLst>
      </pc:sldChg>
      <pc:sldChg chg="modSp mod">
        <pc:chgData name="Brian Connolly" userId="3cc0afaf-3fd4-49d4-98eb-f7451fca2ae1" providerId="ADAL" clId="{3468870A-24E1-4566-8A21-0AC7929D21AC}" dt="2024-02-28T20:16:45.207" v="41" actId="404"/>
        <pc:sldMkLst>
          <pc:docMk/>
          <pc:sldMk cId="2544918921" sldId="310"/>
        </pc:sldMkLst>
      </pc:sldChg>
      <pc:sldChg chg="modSp mod">
        <pc:chgData name="Brian Connolly" userId="3cc0afaf-3fd4-49d4-98eb-f7451fca2ae1" providerId="ADAL" clId="{3468870A-24E1-4566-8A21-0AC7929D21AC}" dt="2024-02-28T20:16:50.263" v="43" actId="404"/>
        <pc:sldMkLst>
          <pc:docMk/>
          <pc:sldMk cId="530924186" sldId="311"/>
        </pc:sldMkLst>
      </pc:sldChg>
      <pc:sldChg chg="modSp mod">
        <pc:chgData name="Brian Connolly" userId="3cc0afaf-3fd4-49d4-98eb-f7451fca2ae1" providerId="ADAL" clId="{3468870A-24E1-4566-8A21-0AC7929D21AC}" dt="2024-02-28T20:16:56.215" v="45" actId="404"/>
        <pc:sldMkLst>
          <pc:docMk/>
          <pc:sldMk cId="698410581" sldId="312"/>
        </pc:sldMkLst>
      </pc:sldChg>
      <pc:sldChg chg="modSp mod">
        <pc:chgData name="Brian Connolly" userId="3cc0afaf-3fd4-49d4-98eb-f7451fca2ae1" providerId="ADAL" clId="{3468870A-24E1-4566-8A21-0AC7929D21AC}" dt="2024-02-28T20:17:01.184" v="47" actId="404"/>
        <pc:sldMkLst>
          <pc:docMk/>
          <pc:sldMk cId="1699744309" sldId="313"/>
        </pc:sldMkLst>
      </pc:sldChg>
      <pc:sldChg chg="modSp mod">
        <pc:chgData name="Brian Connolly" userId="3cc0afaf-3fd4-49d4-98eb-f7451fca2ae1" providerId="ADAL" clId="{3468870A-24E1-4566-8A21-0AC7929D21AC}" dt="2024-02-28T20:17:07.055" v="49" actId="404"/>
        <pc:sldMkLst>
          <pc:docMk/>
          <pc:sldMk cId="2049515224" sldId="314"/>
        </pc:sldMkLst>
      </pc:sldChg>
      <pc:sldChg chg="modSp mod">
        <pc:chgData name="Brian Connolly" userId="3cc0afaf-3fd4-49d4-98eb-f7451fca2ae1" providerId="ADAL" clId="{3468870A-24E1-4566-8A21-0AC7929D21AC}" dt="2024-02-28T20:17:11.943" v="51" actId="404"/>
        <pc:sldMkLst>
          <pc:docMk/>
          <pc:sldMk cId="951391434" sldId="315"/>
        </pc:sldMkLst>
      </pc:sldChg>
      <pc:sldChg chg="modSp mod">
        <pc:chgData name="Brian Connolly" userId="3cc0afaf-3fd4-49d4-98eb-f7451fca2ae1" providerId="ADAL" clId="{3468870A-24E1-4566-8A21-0AC7929D21AC}" dt="2024-02-28T20:17:18.743" v="53" actId="404"/>
        <pc:sldMkLst>
          <pc:docMk/>
          <pc:sldMk cId="3002312099" sldId="316"/>
        </pc:sldMkLst>
      </pc:sldChg>
      <pc:sldChg chg="modSp mod">
        <pc:chgData name="Brian Connolly" userId="3cc0afaf-3fd4-49d4-98eb-f7451fca2ae1" providerId="ADAL" clId="{3468870A-24E1-4566-8A21-0AC7929D21AC}" dt="2024-02-28T20:17:24.471" v="55" actId="404"/>
        <pc:sldMkLst>
          <pc:docMk/>
          <pc:sldMk cId="238682298" sldId="317"/>
        </pc:sldMkLst>
      </pc:sldChg>
      <pc:sldChg chg="modSp mod">
        <pc:chgData name="Brian Connolly" userId="3cc0afaf-3fd4-49d4-98eb-f7451fca2ae1" providerId="ADAL" clId="{3468870A-24E1-4566-8A21-0AC7929D21AC}" dt="2024-02-28T20:17:29.559" v="57" actId="404"/>
        <pc:sldMkLst>
          <pc:docMk/>
          <pc:sldMk cId="1397688510" sldId="318"/>
        </pc:sldMkLst>
      </pc:sldChg>
      <pc:sldChg chg="modSp mod">
        <pc:chgData name="Brian Connolly" userId="3cc0afaf-3fd4-49d4-98eb-f7451fca2ae1" providerId="ADAL" clId="{3468870A-24E1-4566-8A21-0AC7929D21AC}" dt="2024-02-28T20:17:35.321" v="59" actId="404"/>
        <pc:sldMkLst>
          <pc:docMk/>
          <pc:sldMk cId="3819375729" sldId="319"/>
        </pc:sldMkLst>
      </pc:sldChg>
      <pc:sldChg chg="modSp mod">
        <pc:chgData name="Brian Connolly" userId="3cc0afaf-3fd4-49d4-98eb-f7451fca2ae1" providerId="ADAL" clId="{3468870A-24E1-4566-8A21-0AC7929D21AC}" dt="2024-02-28T20:17:41.383" v="61" actId="404"/>
        <pc:sldMkLst>
          <pc:docMk/>
          <pc:sldMk cId="1768942149" sldId="320"/>
        </pc:sldMkLst>
      </pc:sldChg>
      <pc:sldChg chg="modSp mod">
        <pc:chgData name="Brian Connolly" userId="3cc0afaf-3fd4-49d4-98eb-f7451fca2ae1" providerId="ADAL" clId="{3468870A-24E1-4566-8A21-0AC7929D21AC}" dt="2024-02-28T20:14:43.664" v="15" actId="404"/>
        <pc:sldMkLst>
          <pc:docMk/>
          <pc:sldMk cId="2372118506" sldId="321"/>
        </pc:sldMkLst>
      </pc:sldChg>
    </pc:docChg>
  </pc:docChgLst>
  <pc:docChgLst>
    <pc:chgData name="Brian Connolly" userId="3cc0afaf-3fd4-49d4-98eb-f7451fca2ae1" providerId="ADAL" clId="{7EEC072E-F4AF-4A2A-9555-C9F1F8F1C4D6}"/>
    <pc:docChg chg="undo custSel addSld delSld modSld">
      <pc:chgData name="Brian Connolly" userId="3cc0afaf-3fd4-49d4-98eb-f7451fca2ae1" providerId="ADAL" clId="{7EEC072E-F4AF-4A2A-9555-C9F1F8F1C4D6}" dt="2024-03-22T14:59:09.808" v="905" actId="14100"/>
      <pc:docMkLst>
        <pc:docMk/>
      </pc:docMkLst>
      <pc:sldChg chg="addSp delSp modSp mod">
        <pc:chgData name="Brian Connolly" userId="3cc0afaf-3fd4-49d4-98eb-f7451fca2ae1" providerId="ADAL" clId="{7EEC072E-F4AF-4A2A-9555-C9F1F8F1C4D6}" dt="2024-03-22T14:59:09.808" v="905" actId="14100"/>
        <pc:sldMkLst>
          <pc:docMk/>
          <pc:sldMk cId="1786252966" sldId="324"/>
        </pc:sldMkLst>
      </pc:sldChg>
      <pc:sldChg chg="addSp modSp mod">
        <pc:chgData name="Brian Connolly" userId="3cc0afaf-3fd4-49d4-98eb-f7451fca2ae1" providerId="ADAL" clId="{7EEC072E-F4AF-4A2A-9555-C9F1F8F1C4D6}" dt="2024-03-22T14:34:15.214" v="179" actId="6549"/>
        <pc:sldMkLst>
          <pc:docMk/>
          <pc:sldMk cId="3307797493" sldId="327"/>
        </pc:sldMkLst>
      </pc:sldChg>
      <pc:sldChg chg="addSp modSp mod">
        <pc:chgData name="Brian Connolly" userId="3cc0afaf-3fd4-49d4-98eb-f7451fca2ae1" providerId="ADAL" clId="{7EEC072E-F4AF-4A2A-9555-C9F1F8F1C4D6}" dt="2024-03-21T14:23:31.908" v="86"/>
        <pc:sldMkLst>
          <pc:docMk/>
          <pc:sldMk cId="2242294566" sldId="328"/>
        </pc:sldMkLst>
      </pc:sldChg>
      <pc:sldChg chg="addSp delSp modSp add mod">
        <pc:chgData name="Brian Connolly" userId="3cc0afaf-3fd4-49d4-98eb-f7451fca2ae1" providerId="ADAL" clId="{7EEC072E-F4AF-4A2A-9555-C9F1F8F1C4D6}" dt="2024-03-22T14:37:48.029" v="350" actId="948"/>
        <pc:sldMkLst>
          <pc:docMk/>
          <pc:sldMk cId="2639111273" sldId="329"/>
        </pc:sldMkLst>
      </pc:sldChg>
      <pc:sldChg chg="new del">
        <pc:chgData name="Brian Connolly" userId="3cc0afaf-3fd4-49d4-98eb-f7451fca2ae1" providerId="ADAL" clId="{7EEC072E-F4AF-4A2A-9555-C9F1F8F1C4D6}" dt="2024-03-22T14:44:01.072" v="354" actId="2696"/>
        <pc:sldMkLst>
          <pc:docMk/>
          <pc:sldMk cId="1370460273" sldId="330"/>
        </pc:sldMkLst>
      </pc:sldChg>
      <pc:sldChg chg="add del">
        <pc:chgData name="Brian Connolly" userId="3cc0afaf-3fd4-49d4-98eb-f7451fca2ae1" providerId="ADAL" clId="{7EEC072E-F4AF-4A2A-9555-C9F1F8F1C4D6}" dt="2024-03-22T14:44:02.843" v="355" actId="2696"/>
        <pc:sldMkLst>
          <pc:docMk/>
          <pc:sldMk cId="3665049246" sldId="331"/>
        </pc:sldMkLst>
      </pc:sldChg>
    </pc:docChg>
  </pc:docChgLst>
  <pc:docChgLst>
    <pc:chgData name="Brian Connolly" userId="3cc0afaf-3fd4-49d4-98eb-f7451fca2ae1" providerId="ADAL" clId="{8B88FF43-74EB-481B-998E-ABAD0EF842DE}"/>
    <pc:docChg chg="undo custSel modSld modMainMaster">
      <pc:chgData name="Brian Connolly" userId="3cc0afaf-3fd4-49d4-98eb-f7451fca2ae1" providerId="ADAL" clId="{8B88FF43-74EB-481B-998E-ABAD0EF842DE}" dt="2025-07-03T17:47:50.870" v="56" actId="1076"/>
      <pc:docMkLst>
        <pc:docMk/>
      </pc:docMkLst>
      <pc:sldChg chg="modSp mod">
        <pc:chgData name="Brian Connolly" userId="3cc0afaf-3fd4-49d4-98eb-f7451fca2ae1" providerId="ADAL" clId="{8B88FF43-74EB-481B-998E-ABAD0EF842DE}" dt="2025-07-03T17:47:07.871" v="25" actId="207"/>
        <pc:sldMkLst>
          <pc:docMk/>
          <pc:sldMk cId="1786252966" sldId="324"/>
        </pc:sldMkLst>
        <pc:spChg chg="mod">
          <ac:chgData name="Brian Connolly" userId="3cc0afaf-3fd4-49d4-98eb-f7451fca2ae1" providerId="ADAL" clId="{8B88FF43-74EB-481B-998E-ABAD0EF842DE}" dt="2025-07-03T17:46:45.127" v="20" actId="208"/>
          <ac:spMkLst>
            <pc:docMk/>
            <pc:sldMk cId="1786252966" sldId="324"/>
            <ac:spMk id="2" creationId="{D3102554-9138-6D21-6518-F09F67E2ED33}"/>
          </ac:spMkLst>
        </pc:spChg>
        <pc:spChg chg="mod">
          <ac:chgData name="Brian Connolly" userId="3cc0afaf-3fd4-49d4-98eb-f7451fca2ae1" providerId="ADAL" clId="{8B88FF43-74EB-481B-998E-ABAD0EF842DE}" dt="2025-07-03T17:47:05.006" v="24" actId="207"/>
          <ac:spMkLst>
            <pc:docMk/>
            <pc:sldMk cId="1786252966" sldId="324"/>
            <ac:spMk id="3" creationId="{DE7DFB6B-BBFA-BACB-FD76-C48EE9C9C129}"/>
          </ac:spMkLst>
        </pc:spChg>
        <pc:spChg chg="mod">
          <ac:chgData name="Brian Connolly" userId="3cc0afaf-3fd4-49d4-98eb-f7451fca2ae1" providerId="ADAL" clId="{8B88FF43-74EB-481B-998E-ABAD0EF842DE}" dt="2025-07-03T17:46:42.799" v="19" actId="208"/>
          <ac:spMkLst>
            <pc:docMk/>
            <pc:sldMk cId="1786252966" sldId="324"/>
            <ac:spMk id="4" creationId="{ED478761-E453-7FC3-423E-997EF70A5572}"/>
          </ac:spMkLst>
        </pc:spChg>
        <pc:spChg chg="mod">
          <ac:chgData name="Brian Connolly" userId="3cc0afaf-3fd4-49d4-98eb-f7451fca2ae1" providerId="ADAL" clId="{8B88FF43-74EB-481B-998E-ABAD0EF842DE}" dt="2025-07-03T17:46:38.896" v="18" actId="208"/>
          <ac:spMkLst>
            <pc:docMk/>
            <pc:sldMk cId="1786252966" sldId="324"/>
            <ac:spMk id="6" creationId="{9749D5DB-600B-0D87-28B8-8956BBE45C2F}"/>
          </ac:spMkLst>
        </pc:spChg>
        <pc:spChg chg="mod">
          <ac:chgData name="Brian Connolly" userId="3cc0afaf-3fd4-49d4-98eb-f7451fca2ae1" providerId="ADAL" clId="{8B88FF43-74EB-481B-998E-ABAD0EF842DE}" dt="2025-07-03T17:47:07.871" v="25" actId="207"/>
          <ac:spMkLst>
            <pc:docMk/>
            <pc:sldMk cId="1786252966" sldId="324"/>
            <ac:spMk id="11" creationId="{25483ADE-2A05-B5AD-10D6-C4D215455533}"/>
          </ac:spMkLst>
        </pc:spChg>
      </pc:sldChg>
      <pc:sldChg chg="modSp mod">
        <pc:chgData name="Brian Connolly" userId="3cc0afaf-3fd4-49d4-98eb-f7451fca2ae1" providerId="ADAL" clId="{8B88FF43-74EB-481B-998E-ABAD0EF842DE}" dt="2025-07-03T17:30:57.061" v="8" actId="1076"/>
        <pc:sldMkLst>
          <pc:docMk/>
          <pc:sldMk cId="1561663034" sldId="330"/>
        </pc:sldMkLst>
        <pc:graphicFrameChg chg="mod modGraphic">
          <ac:chgData name="Brian Connolly" userId="3cc0afaf-3fd4-49d4-98eb-f7451fca2ae1" providerId="ADAL" clId="{8B88FF43-74EB-481B-998E-ABAD0EF842DE}" dt="2025-07-03T17:30:57.061" v="8" actId="1076"/>
          <ac:graphicFrameMkLst>
            <pc:docMk/>
            <pc:sldMk cId="1561663034" sldId="330"/>
            <ac:graphicFrameMk id="2" creationId="{014B43D3-4B30-3C17-11EF-D3D87DCBFF92}"/>
          </ac:graphicFrameMkLst>
        </pc:graphicFrameChg>
      </pc:sldChg>
      <pc:sldChg chg="modSp mod">
        <pc:chgData name="Brian Connolly" userId="3cc0afaf-3fd4-49d4-98eb-f7451fca2ae1" providerId="ADAL" clId="{8B88FF43-74EB-481B-998E-ABAD0EF842DE}" dt="2025-07-03T17:41:44.686" v="16" actId="948"/>
        <pc:sldMkLst>
          <pc:docMk/>
          <pc:sldMk cId="1222743772" sldId="333"/>
        </pc:sldMkLst>
        <pc:graphicFrameChg chg="mod modGraphic">
          <ac:chgData name="Brian Connolly" userId="3cc0afaf-3fd4-49d4-98eb-f7451fca2ae1" providerId="ADAL" clId="{8B88FF43-74EB-481B-998E-ABAD0EF842DE}" dt="2025-07-03T17:41:44.686" v="16" actId="948"/>
          <ac:graphicFrameMkLst>
            <pc:docMk/>
            <pc:sldMk cId="1222743772" sldId="333"/>
            <ac:graphicFrameMk id="6" creationId="{F3D4B6D2-F005-EAE0-4C68-3AF3FAE7AC1A}"/>
          </ac:graphicFrameMkLst>
        </pc:graphicFrameChg>
      </pc:sldChg>
      <pc:sldChg chg="modSp mod">
        <pc:chgData name="Brian Connolly" userId="3cc0afaf-3fd4-49d4-98eb-f7451fca2ae1" providerId="ADAL" clId="{8B88FF43-74EB-481B-998E-ABAD0EF842DE}" dt="2025-07-03T17:47:50.870" v="56" actId="1076"/>
        <pc:sldMkLst>
          <pc:docMk/>
          <pc:sldMk cId="3734071294" sldId="337"/>
        </pc:sldMkLst>
        <pc:picChg chg="mod">
          <ac:chgData name="Brian Connolly" userId="3cc0afaf-3fd4-49d4-98eb-f7451fca2ae1" providerId="ADAL" clId="{8B88FF43-74EB-481B-998E-ABAD0EF842DE}" dt="2025-07-03T17:47:50.870" v="56" actId="1076"/>
          <ac:picMkLst>
            <pc:docMk/>
            <pc:sldMk cId="3734071294" sldId="337"/>
            <ac:picMk id="3" creationId="{F75D290C-C4B7-B49D-E72F-5DDDE3DEA403}"/>
          </ac:picMkLst>
        </pc:picChg>
      </pc:sldChg>
      <pc:sldMasterChg chg="modSp mod">
        <pc:chgData name="Brian Connolly" userId="3cc0afaf-3fd4-49d4-98eb-f7451fca2ae1" providerId="ADAL" clId="{8B88FF43-74EB-481B-998E-ABAD0EF842DE}" dt="2025-07-03T17:30:44.138" v="6" actId="20577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8B88FF43-74EB-481B-998E-ABAD0EF842DE}" dt="2025-07-03T17:30:37.109" v="1" actId="404"/>
          <ac:spMkLst>
            <pc:docMk/>
            <pc:sldMasterMk cId="4131813110" sldId="2147483648"/>
            <ac:spMk id="3" creationId="{36BC607E-3F9F-6B83-348D-98E8E48D2D78}"/>
          </ac:spMkLst>
        </pc:spChg>
        <pc:spChg chg="mod">
          <ac:chgData name="Brian Connolly" userId="3cc0afaf-3fd4-49d4-98eb-f7451fca2ae1" providerId="ADAL" clId="{8B88FF43-74EB-481B-998E-ABAD0EF842DE}" dt="2025-07-03T17:30:44.138" v="6" actId="20577"/>
          <ac:spMkLst>
            <pc:docMk/>
            <pc:sldMasterMk cId="4131813110" sldId="2147483648"/>
            <ac:spMk id="5" creationId="{9BD407E2-1290-A793-1768-E617026625BC}"/>
          </ac:spMkLst>
        </pc:spChg>
      </pc:sldMasterChg>
    </pc:docChg>
  </pc:docChgLst>
  <pc:docChgLst>
    <pc:chgData name="Lotta Hagman" userId="d6416cb5-e18c-4783-84b1-dc0e5cd678ba" providerId="ADAL" clId="{F615933F-A94E-44C6-9218-4EF2320EB94E}"/>
    <pc:docChg chg="modSld">
      <pc:chgData name="Lotta Hagman" userId="d6416cb5-e18c-4783-84b1-dc0e5cd678ba" providerId="ADAL" clId="{F615933F-A94E-44C6-9218-4EF2320EB94E}" dt="2025-01-03T21:30:22.619" v="1" actId="20577"/>
      <pc:docMkLst>
        <pc:docMk/>
      </pc:docMkLst>
      <pc:sldChg chg="modSp mod">
        <pc:chgData name="Lotta Hagman" userId="d6416cb5-e18c-4783-84b1-dc0e5cd678ba" providerId="ADAL" clId="{F615933F-A94E-44C6-9218-4EF2320EB94E}" dt="2025-01-03T21:30:22.619" v="1" actId="20577"/>
        <pc:sldMkLst>
          <pc:docMk/>
          <pc:sldMk cId="2639111273" sldId="329"/>
        </pc:sldMkLst>
      </pc:sldChg>
      <pc:sldChg chg="modSp mod">
        <pc:chgData name="Lotta Hagman" userId="d6416cb5-e18c-4783-84b1-dc0e5cd678ba" providerId="ADAL" clId="{F615933F-A94E-44C6-9218-4EF2320EB94E}" dt="2025-01-03T21:28:32.232" v="0" actId="20577"/>
        <pc:sldMkLst>
          <pc:docMk/>
          <pc:sldMk cId="1222743772" sldId="333"/>
        </pc:sldMkLst>
      </pc:sldChg>
    </pc:docChg>
  </pc:docChgLst>
  <pc:docChgLst>
    <pc:chgData name="Lotta Hagman" userId="d6416cb5-e18c-4783-84b1-dc0e5cd678ba" providerId="ADAL" clId="{2A0DC7D7-CB95-4522-B58F-E270F051060D}"/>
    <pc:docChg chg="undo custSel modSld">
      <pc:chgData name="Lotta Hagman" userId="d6416cb5-e18c-4783-84b1-dc0e5cd678ba" providerId="ADAL" clId="{2A0DC7D7-CB95-4522-B58F-E270F051060D}" dt="2024-10-15T22:02:24.623" v="96" actId="478"/>
      <pc:docMkLst>
        <pc:docMk/>
      </pc:docMkLst>
      <pc:sldChg chg="delSp mod">
        <pc:chgData name="Lotta Hagman" userId="d6416cb5-e18c-4783-84b1-dc0e5cd678ba" providerId="ADAL" clId="{2A0DC7D7-CB95-4522-B58F-E270F051060D}" dt="2024-10-15T22:01:40.969" v="90" actId="478"/>
        <pc:sldMkLst>
          <pc:docMk/>
          <pc:sldMk cId="4004306282" sldId="325"/>
        </pc:sldMkLst>
      </pc:sldChg>
      <pc:sldChg chg="delSp mod">
        <pc:chgData name="Lotta Hagman" userId="d6416cb5-e18c-4783-84b1-dc0e5cd678ba" providerId="ADAL" clId="{2A0DC7D7-CB95-4522-B58F-E270F051060D}" dt="2024-10-15T22:01:47.209" v="91" actId="478"/>
        <pc:sldMkLst>
          <pc:docMk/>
          <pc:sldMk cId="3307797493" sldId="327"/>
        </pc:sldMkLst>
      </pc:sldChg>
      <pc:sldChg chg="delSp mod">
        <pc:chgData name="Lotta Hagman" userId="d6416cb5-e18c-4783-84b1-dc0e5cd678ba" providerId="ADAL" clId="{2A0DC7D7-CB95-4522-B58F-E270F051060D}" dt="2024-10-15T22:01:21.942" v="88" actId="478"/>
        <pc:sldMkLst>
          <pc:docMk/>
          <pc:sldMk cId="2242294566" sldId="328"/>
        </pc:sldMkLst>
      </pc:sldChg>
      <pc:sldChg chg="delSp mod">
        <pc:chgData name="Lotta Hagman" userId="d6416cb5-e18c-4783-84b1-dc0e5cd678ba" providerId="ADAL" clId="{2A0DC7D7-CB95-4522-B58F-E270F051060D}" dt="2024-10-15T22:01:57.402" v="93" actId="478"/>
        <pc:sldMkLst>
          <pc:docMk/>
          <pc:sldMk cId="2639111273" sldId="329"/>
        </pc:sldMkLst>
      </pc:sldChg>
      <pc:sldChg chg="delSp mod">
        <pc:chgData name="Lotta Hagman" userId="d6416cb5-e18c-4783-84b1-dc0e5cd678ba" providerId="ADAL" clId="{2A0DC7D7-CB95-4522-B58F-E270F051060D}" dt="2024-10-15T22:01:33.998" v="89" actId="478"/>
        <pc:sldMkLst>
          <pc:docMk/>
          <pc:sldMk cId="3734071294" sldId="337"/>
        </pc:sldMkLst>
      </pc:sldChg>
      <pc:sldChg chg="modSp mod">
        <pc:chgData name="Lotta Hagman" userId="d6416cb5-e18c-4783-84b1-dc0e5cd678ba" providerId="ADAL" clId="{2A0DC7D7-CB95-4522-B58F-E270F051060D}" dt="2024-10-15T22:01:12.005" v="87" actId="20577"/>
        <pc:sldMkLst>
          <pc:docMk/>
          <pc:sldMk cId="1861418366" sldId="338"/>
        </pc:sldMkLst>
      </pc:sldChg>
      <pc:sldChg chg="delSp mod">
        <pc:chgData name="Lotta Hagman" userId="d6416cb5-e18c-4783-84b1-dc0e5cd678ba" providerId="ADAL" clId="{2A0DC7D7-CB95-4522-B58F-E270F051060D}" dt="2024-10-15T22:01:52.194" v="92" actId="478"/>
        <pc:sldMkLst>
          <pc:docMk/>
          <pc:sldMk cId="3339643128" sldId="339"/>
        </pc:sldMkLst>
      </pc:sldChg>
      <pc:sldChg chg="delSp mod">
        <pc:chgData name="Lotta Hagman" userId="d6416cb5-e18c-4783-84b1-dc0e5cd678ba" providerId="ADAL" clId="{2A0DC7D7-CB95-4522-B58F-E270F051060D}" dt="2024-10-15T22:02:10.816" v="94" actId="478"/>
        <pc:sldMkLst>
          <pc:docMk/>
          <pc:sldMk cId="3644135073" sldId="340"/>
        </pc:sldMkLst>
      </pc:sldChg>
      <pc:sldChg chg="delSp mod">
        <pc:chgData name="Lotta Hagman" userId="d6416cb5-e18c-4783-84b1-dc0e5cd678ba" providerId="ADAL" clId="{2A0DC7D7-CB95-4522-B58F-E270F051060D}" dt="2024-10-15T22:02:15.194" v="95" actId="478"/>
        <pc:sldMkLst>
          <pc:docMk/>
          <pc:sldMk cId="1836800514" sldId="341"/>
        </pc:sldMkLst>
      </pc:sldChg>
      <pc:sldChg chg="delSp mod">
        <pc:chgData name="Lotta Hagman" userId="d6416cb5-e18c-4783-84b1-dc0e5cd678ba" providerId="ADAL" clId="{2A0DC7D7-CB95-4522-B58F-E270F051060D}" dt="2024-10-15T22:02:24.623" v="96" actId="478"/>
        <pc:sldMkLst>
          <pc:docMk/>
          <pc:sldMk cId="562378160" sldId="342"/>
        </pc:sldMkLst>
      </pc:sldChg>
      <pc:sldChg chg="modSp mod">
        <pc:chgData name="Lotta Hagman" userId="d6416cb5-e18c-4783-84b1-dc0e5cd678ba" providerId="ADAL" clId="{2A0DC7D7-CB95-4522-B58F-E270F051060D}" dt="2024-10-15T21:47:15.444" v="75" actId="6549"/>
        <pc:sldMkLst>
          <pc:docMk/>
          <pc:sldMk cId="172835963" sldId="344"/>
        </pc:sldMkLst>
      </pc:sldChg>
    </pc:docChg>
  </pc:docChgLst>
  <pc:docChgLst>
    <pc:chgData name="Brian Connolly" userId="3cc0afaf-3fd4-49d4-98eb-f7451fca2ae1" providerId="ADAL" clId="{EE0FA2D3-9CDC-45D4-9A9B-F369FA716E0F}"/>
    <pc:docChg chg="custSel addSld delSld modSld">
      <pc:chgData name="Brian Connolly" userId="3cc0afaf-3fd4-49d4-98eb-f7451fca2ae1" providerId="ADAL" clId="{EE0FA2D3-9CDC-45D4-9A9B-F369FA716E0F}" dt="2024-03-20T16:06:53.437" v="1204" actId="20577"/>
      <pc:docMkLst>
        <pc:docMk/>
      </pc:docMkLst>
      <pc:sldChg chg="modSp mod">
        <pc:chgData name="Brian Connolly" userId="3cc0afaf-3fd4-49d4-98eb-f7451fca2ae1" providerId="ADAL" clId="{EE0FA2D3-9CDC-45D4-9A9B-F369FA716E0F}" dt="2024-03-18T20:41:27.318" v="163" actId="20577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EE0FA2D3-9CDC-45D4-9A9B-F369FA716E0F}" dt="2024-03-18T21:09:39.073" v="197" actId="47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EE0FA2D3-9CDC-45D4-9A9B-F369FA716E0F}" dt="2024-03-18T21:09:35.972" v="184" actId="47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EE0FA2D3-9CDC-45D4-9A9B-F369FA716E0F}" dt="2024-03-18T21:09:36.253" v="185" actId="4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EE0FA2D3-9CDC-45D4-9A9B-F369FA716E0F}" dt="2024-03-18T21:09:36.484" v="186" actId="47"/>
        <pc:sldMkLst>
          <pc:docMk/>
          <pc:sldMk cId="4013492688" sldId="294"/>
        </pc:sldMkLst>
      </pc:sldChg>
      <pc:sldChg chg="del">
        <pc:chgData name="Brian Connolly" userId="3cc0afaf-3fd4-49d4-98eb-f7451fca2ae1" providerId="ADAL" clId="{EE0FA2D3-9CDC-45D4-9A9B-F369FA716E0F}" dt="2024-03-18T21:09:36.773" v="187" actId="47"/>
        <pc:sldMkLst>
          <pc:docMk/>
          <pc:sldMk cId="1770589235" sldId="296"/>
        </pc:sldMkLst>
      </pc:sldChg>
      <pc:sldChg chg="del">
        <pc:chgData name="Brian Connolly" userId="3cc0afaf-3fd4-49d4-98eb-f7451fca2ae1" providerId="ADAL" clId="{EE0FA2D3-9CDC-45D4-9A9B-F369FA716E0F}" dt="2024-03-18T21:09:36.964" v="188" actId="47"/>
        <pc:sldMkLst>
          <pc:docMk/>
          <pc:sldMk cId="2494115524" sldId="297"/>
        </pc:sldMkLst>
      </pc:sldChg>
      <pc:sldChg chg="del">
        <pc:chgData name="Brian Connolly" userId="3cc0afaf-3fd4-49d4-98eb-f7451fca2ae1" providerId="ADAL" clId="{EE0FA2D3-9CDC-45D4-9A9B-F369FA716E0F}" dt="2024-03-18T21:09:37.139" v="189" actId="47"/>
        <pc:sldMkLst>
          <pc:docMk/>
          <pc:sldMk cId="3470702388" sldId="298"/>
        </pc:sldMkLst>
      </pc:sldChg>
      <pc:sldChg chg="del">
        <pc:chgData name="Brian Connolly" userId="3cc0afaf-3fd4-49d4-98eb-f7451fca2ae1" providerId="ADAL" clId="{EE0FA2D3-9CDC-45D4-9A9B-F369FA716E0F}" dt="2024-03-18T21:09:37.488" v="191" actId="47"/>
        <pc:sldMkLst>
          <pc:docMk/>
          <pc:sldMk cId="2464721068" sldId="299"/>
        </pc:sldMkLst>
      </pc:sldChg>
      <pc:sldChg chg="del">
        <pc:chgData name="Brian Connolly" userId="3cc0afaf-3fd4-49d4-98eb-f7451fca2ae1" providerId="ADAL" clId="{EE0FA2D3-9CDC-45D4-9A9B-F369FA716E0F}" dt="2024-03-18T21:09:37.667" v="192" actId="47"/>
        <pc:sldMkLst>
          <pc:docMk/>
          <pc:sldMk cId="3658553158" sldId="300"/>
        </pc:sldMkLst>
      </pc:sldChg>
      <pc:sldChg chg="del">
        <pc:chgData name="Brian Connolly" userId="3cc0afaf-3fd4-49d4-98eb-f7451fca2ae1" providerId="ADAL" clId="{EE0FA2D3-9CDC-45D4-9A9B-F369FA716E0F}" dt="2024-03-18T21:09:38.552" v="194" actId="47"/>
        <pc:sldMkLst>
          <pc:docMk/>
          <pc:sldMk cId="812628420" sldId="301"/>
        </pc:sldMkLst>
      </pc:sldChg>
      <pc:sldChg chg="del">
        <pc:chgData name="Brian Connolly" userId="3cc0afaf-3fd4-49d4-98eb-f7451fca2ae1" providerId="ADAL" clId="{EE0FA2D3-9CDC-45D4-9A9B-F369FA716E0F}" dt="2024-03-18T21:09:37.862" v="193" actId="47"/>
        <pc:sldMkLst>
          <pc:docMk/>
          <pc:sldMk cId="2761809857" sldId="303"/>
        </pc:sldMkLst>
      </pc:sldChg>
      <pc:sldChg chg="del">
        <pc:chgData name="Brian Connolly" userId="3cc0afaf-3fd4-49d4-98eb-f7451fca2ae1" providerId="ADAL" clId="{EE0FA2D3-9CDC-45D4-9A9B-F369FA716E0F}" dt="2024-03-18T21:09:40.148" v="201" actId="47"/>
        <pc:sldMkLst>
          <pc:docMk/>
          <pc:sldMk cId="3073411672" sldId="304"/>
        </pc:sldMkLst>
      </pc:sldChg>
      <pc:sldChg chg="del">
        <pc:chgData name="Brian Connolly" userId="3cc0afaf-3fd4-49d4-98eb-f7451fca2ae1" providerId="ADAL" clId="{EE0FA2D3-9CDC-45D4-9A9B-F369FA716E0F}" dt="2024-03-18T21:09:39.988" v="200" actId="47"/>
        <pc:sldMkLst>
          <pc:docMk/>
          <pc:sldMk cId="2300532326" sldId="305"/>
        </pc:sldMkLst>
      </pc:sldChg>
      <pc:sldChg chg="del">
        <pc:chgData name="Brian Connolly" userId="3cc0afaf-3fd4-49d4-98eb-f7451fca2ae1" providerId="ADAL" clId="{EE0FA2D3-9CDC-45D4-9A9B-F369FA716E0F}" dt="2024-03-18T21:09:39.814" v="199" actId="47"/>
        <pc:sldMkLst>
          <pc:docMk/>
          <pc:sldMk cId="603085463" sldId="306"/>
        </pc:sldMkLst>
      </pc:sldChg>
      <pc:sldChg chg="del">
        <pc:chgData name="Brian Connolly" userId="3cc0afaf-3fd4-49d4-98eb-f7451fca2ae1" providerId="ADAL" clId="{EE0FA2D3-9CDC-45D4-9A9B-F369FA716E0F}" dt="2024-03-18T21:09:39.247" v="198" actId="47"/>
        <pc:sldMkLst>
          <pc:docMk/>
          <pc:sldMk cId="250886000" sldId="307"/>
        </pc:sldMkLst>
      </pc:sldChg>
      <pc:sldChg chg="del">
        <pc:chgData name="Brian Connolly" userId="3cc0afaf-3fd4-49d4-98eb-f7451fca2ae1" providerId="ADAL" clId="{EE0FA2D3-9CDC-45D4-9A9B-F369FA716E0F}" dt="2024-03-18T21:09:38.903" v="196" actId="47"/>
        <pc:sldMkLst>
          <pc:docMk/>
          <pc:sldMk cId="353374749" sldId="308"/>
        </pc:sldMkLst>
      </pc:sldChg>
      <pc:sldChg chg="del">
        <pc:chgData name="Brian Connolly" userId="3cc0afaf-3fd4-49d4-98eb-f7451fca2ae1" providerId="ADAL" clId="{EE0FA2D3-9CDC-45D4-9A9B-F369FA716E0F}" dt="2024-03-18T21:09:38.730" v="195" actId="47"/>
        <pc:sldMkLst>
          <pc:docMk/>
          <pc:sldMk cId="2396622887" sldId="309"/>
        </pc:sldMkLst>
      </pc:sldChg>
      <pc:sldChg chg="del">
        <pc:chgData name="Brian Connolly" userId="3cc0afaf-3fd4-49d4-98eb-f7451fca2ae1" providerId="ADAL" clId="{EE0FA2D3-9CDC-45D4-9A9B-F369FA716E0F}" dt="2024-03-18T21:09:40.302" v="202" actId="47"/>
        <pc:sldMkLst>
          <pc:docMk/>
          <pc:sldMk cId="2544918921" sldId="310"/>
        </pc:sldMkLst>
      </pc:sldChg>
      <pc:sldChg chg="del">
        <pc:chgData name="Brian Connolly" userId="3cc0afaf-3fd4-49d4-98eb-f7451fca2ae1" providerId="ADAL" clId="{EE0FA2D3-9CDC-45D4-9A9B-F369FA716E0F}" dt="2024-03-18T21:09:40.501" v="203" actId="47"/>
        <pc:sldMkLst>
          <pc:docMk/>
          <pc:sldMk cId="530924186" sldId="311"/>
        </pc:sldMkLst>
      </pc:sldChg>
      <pc:sldChg chg="del">
        <pc:chgData name="Brian Connolly" userId="3cc0afaf-3fd4-49d4-98eb-f7451fca2ae1" providerId="ADAL" clId="{EE0FA2D3-9CDC-45D4-9A9B-F369FA716E0F}" dt="2024-03-18T21:09:41.167" v="204" actId="47"/>
        <pc:sldMkLst>
          <pc:docMk/>
          <pc:sldMk cId="698410581" sldId="312"/>
        </pc:sldMkLst>
      </pc:sldChg>
      <pc:sldChg chg="del">
        <pc:chgData name="Brian Connolly" userId="3cc0afaf-3fd4-49d4-98eb-f7451fca2ae1" providerId="ADAL" clId="{EE0FA2D3-9CDC-45D4-9A9B-F369FA716E0F}" dt="2024-03-18T21:09:41.343" v="205" actId="47"/>
        <pc:sldMkLst>
          <pc:docMk/>
          <pc:sldMk cId="1699744309" sldId="313"/>
        </pc:sldMkLst>
      </pc:sldChg>
      <pc:sldChg chg="del">
        <pc:chgData name="Brian Connolly" userId="3cc0afaf-3fd4-49d4-98eb-f7451fca2ae1" providerId="ADAL" clId="{EE0FA2D3-9CDC-45D4-9A9B-F369FA716E0F}" dt="2024-03-18T21:09:41.514" v="206" actId="47"/>
        <pc:sldMkLst>
          <pc:docMk/>
          <pc:sldMk cId="2049515224" sldId="314"/>
        </pc:sldMkLst>
      </pc:sldChg>
      <pc:sldChg chg="del">
        <pc:chgData name="Brian Connolly" userId="3cc0afaf-3fd4-49d4-98eb-f7451fca2ae1" providerId="ADAL" clId="{EE0FA2D3-9CDC-45D4-9A9B-F369FA716E0F}" dt="2024-03-18T21:09:41.691" v="207" actId="47"/>
        <pc:sldMkLst>
          <pc:docMk/>
          <pc:sldMk cId="951391434" sldId="315"/>
        </pc:sldMkLst>
      </pc:sldChg>
      <pc:sldChg chg="del">
        <pc:chgData name="Brian Connolly" userId="3cc0afaf-3fd4-49d4-98eb-f7451fca2ae1" providerId="ADAL" clId="{EE0FA2D3-9CDC-45D4-9A9B-F369FA716E0F}" dt="2024-03-18T21:09:42.474" v="208" actId="47"/>
        <pc:sldMkLst>
          <pc:docMk/>
          <pc:sldMk cId="3002312099" sldId="316"/>
        </pc:sldMkLst>
      </pc:sldChg>
      <pc:sldChg chg="del">
        <pc:chgData name="Brian Connolly" userId="3cc0afaf-3fd4-49d4-98eb-f7451fca2ae1" providerId="ADAL" clId="{EE0FA2D3-9CDC-45D4-9A9B-F369FA716E0F}" dt="2024-03-18T21:09:42.681" v="209" actId="47"/>
        <pc:sldMkLst>
          <pc:docMk/>
          <pc:sldMk cId="238682298" sldId="317"/>
        </pc:sldMkLst>
      </pc:sldChg>
      <pc:sldChg chg="del">
        <pc:chgData name="Brian Connolly" userId="3cc0afaf-3fd4-49d4-98eb-f7451fca2ae1" providerId="ADAL" clId="{EE0FA2D3-9CDC-45D4-9A9B-F369FA716E0F}" dt="2024-03-18T21:09:42.840" v="210" actId="47"/>
        <pc:sldMkLst>
          <pc:docMk/>
          <pc:sldMk cId="1397688510" sldId="318"/>
        </pc:sldMkLst>
      </pc:sldChg>
      <pc:sldChg chg="del">
        <pc:chgData name="Brian Connolly" userId="3cc0afaf-3fd4-49d4-98eb-f7451fca2ae1" providerId="ADAL" clId="{EE0FA2D3-9CDC-45D4-9A9B-F369FA716E0F}" dt="2024-03-18T21:09:43.538" v="211" actId="47"/>
        <pc:sldMkLst>
          <pc:docMk/>
          <pc:sldMk cId="3819375729" sldId="319"/>
        </pc:sldMkLst>
      </pc:sldChg>
      <pc:sldChg chg="del">
        <pc:chgData name="Brian Connolly" userId="3cc0afaf-3fd4-49d4-98eb-f7451fca2ae1" providerId="ADAL" clId="{EE0FA2D3-9CDC-45D4-9A9B-F369FA716E0F}" dt="2024-03-18T21:09:44.135" v="212" actId="47"/>
        <pc:sldMkLst>
          <pc:docMk/>
          <pc:sldMk cId="1768942149" sldId="320"/>
        </pc:sldMkLst>
      </pc:sldChg>
      <pc:sldChg chg="del">
        <pc:chgData name="Brian Connolly" userId="3cc0afaf-3fd4-49d4-98eb-f7451fca2ae1" providerId="ADAL" clId="{EE0FA2D3-9CDC-45D4-9A9B-F369FA716E0F}" dt="2024-03-18T21:09:37.317" v="190" actId="47"/>
        <pc:sldMkLst>
          <pc:docMk/>
          <pc:sldMk cId="2372118506" sldId="321"/>
        </pc:sldMkLst>
      </pc:sldChg>
      <pc:sldChg chg="addSp delSp modSp mod">
        <pc:chgData name="Brian Connolly" userId="3cc0afaf-3fd4-49d4-98eb-f7451fca2ae1" providerId="ADAL" clId="{EE0FA2D3-9CDC-45D4-9A9B-F369FA716E0F}" dt="2024-03-18T21:35:32.641" v="1182" actId="403"/>
        <pc:sldMkLst>
          <pc:docMk/>
          <pc:sldMk cId="3229395398" sldId="323"/>
        </pc:sldMkLst>
      </pc:sldChg>
      <pc:sldChg chg="modSp mod">
        <pc:chgData name="Brian Connolly" userId="3cc0afaf-3fd4-49d4-98eb-f7451fca2ae1" providerId="ADAL" clId="{EE0FA2D3-9CDC-45D4-9A9B-F369FA716E0F}" dt="2024-03-20T16:06:53.437" v="1204" actId="20577"/>
        <pc:sldMkLst>
          <pc:docMk/>
          <pc:sldMk cId="1786252966" sldId="324"/>
        </pc:sldMkLst>
      </pc:sldChg>
      <pc:sldChg chg="delSp modSp add mod">
        <pc:chgData name="Brian Connolly" userId="3cc0afaf-3fd4-49d4-98eb-f7451fca2ae1" providerId="ADAL" clId="{EE0FA2D3-9CDC-45D4-9A9B-F369FA716E0F}" dt="2024-03-18T21:12:21.267" v="661" actId="6549"/>
        <pc:sldMkLst>
          <pc:docMk/>
          <pc:sldMk cId="3307797493" sldId="327"/>
        </pc:sldMkLst>
      </pc:sldChg>
      <pc:sldChg chg="modSp add mod">
        <pc:chgData name="Brian Connolly" userId="3cc0afaf-3fd4-49d4-98eb-f7451fca2ae1" providerId="ADAL" clId="{EE0FA2D3-9CDC-45D4-9A9B-F369FA716E0F}" dt="2024-03-18T21:16:02.933" v="1160" actId="20577"/>
        <pc:sldMkLst>
          <pc:docMk/>
          <pc:sldMk cId="2242294566" sldId="328"/>
        </pc:sldMkLst>
      </pc:sldChg>
    </pc:docChg>
  </pc:docChgLst>
  <pc:docChgLst>
    <pc:chgData name="Brian Connolly" userId="3cc0afaf-3fd4-49d4-98eb-f7451fca2ae1" providerId="ADAL" clId="{49FCD305-BD64-4F62-9944-D21935FD1F25}"/>
    <pc:docChg chg="custSel addSld delSld modSld sldOrd">
      <pc:chgData name="Brian Connolly" userId="3cc0afaf-3fd4-49d4-98eb-f7451fca2ae1" providerId="ADAL" clId="{49FCD305-BD64-4F62-9944-D21935FD1F25}" dt="2025-01-03T23:04:47.548" v="37" actId="20577"/>
      <pc:docMkLst>
        <pc:docMk/>
      </pc:docMkLst>
      <pc:sldChg chg="modSp mod">
        <pc:chgData name="Brian Connolly" userId="3cc0afaf-3fd4-49d4-98eb-f7451fca2ae1" providerId="ADAL" clId="{49FCD305-BD64-4F62-9944-D21935FD1F25}" dt="2025-01-03T22:58:10.550" v="18" actId="20577"/>
        <pc:sldMkLst>
          <pc:docMk/>
          <pc:sldMk cId="1786252966" sldId="324"/>
        </pc:sldMkLst>
      </pc:sldChg>
      <pc:sldChg chg="ord">
        <pc:chgData name="Brian Connolly" userId="3cc0afaf-3fd4-49d4-98eb-f7451fca2ae1" providerId="ADAL" clId="{49FCD305-BD64-4F62-9944-D21935FD1F25}" dt="2025-01-03T23:04:36.984" v="22"/>
        <pc:sldMkLst>
          <pc:docMk/>
          <pc:sldMk cId="4259620446" sldId="343"/>
        </pc:sldMkLst>
      </pc:sldChg>
      <pc:sldChg chg="modSp mod">
        <pc:chgData name="Brian Connolly" userId="3cc0afaf-3fd4-49d4-98eb-f7451fca2ae1" providerId="ADAL" clId="{49FCD305-BD64-4F62-9944-D21935FD1F25}" dt="2025-01-03T22:48:13.227" v="2"/>
        <pc:sldMkLst>
          <pc:docMk/>
          <pc:sldMk cId="172835963" sldId="344"/>
        </pc:sldMkLst>
      </pc:sldChg>
      <pc:sldChg chg="modSp add mod ord">
        <pc:chgData name="Brian Connolly" userId="3cc0afaf-3fd4-49d4-98eb-f7451fca2ae1" providerId="ADAL" clId="{49FCD305-BD64-4F62-9944-D21935FD1F25}" dt="2025-01-03T23:04:47.548" v="37" actId="20577"/>
        <pc:sldMkLst>
          <pc:docMk/>
          <pc:sldMk cId="2189055106" sldId="345"/>
        </pc:sldMkLst>
      </pc:sldChg>
      <pc:sldChg chg="del">
        <pc:chgData name="Brian Connolly" userId="3cc0afaf-3fd4-49d4-98eb-f7451fca2ae1" providerId="ADAL" clId="{49FCD305-BD64-4F62-9944-D21935FD1F25}" dt="2025-01-03T23:04:30.831" v="19" actId="47"/>
        <pc:sldMkLst>
          <pc:docMk/>
          <pc:sldMk cId="2399830042" sldId="345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59D7003D-B166-4269-8F3B-BC9A394995F3}"/>
    <pc:docChg chg="undo custSel addSld delSld modSld modMainMaster">
      <pc:chgData name="Brian Connolly" userId="3cc0afaf-3fd4-49d4-98eb-f7451fca2ae1" providerId="ADAL" clId="{59D7003D-B166-4269-8F3B-BC9A394995F3}" dt="2024-07-15T13:09:30.885" v="469" actId="478"/>
      <pc:docMkLst>
        <pc:docMk/>
      </pc:docMkLst>
      <pc:sldChg chg="addSp delSp modSp mod">
        <pc:chgData name="Brian Connolly" userId="3cc0afaf-3fd4-49d4-98eb-f7451fca2ae1" providerId="ADAL" clId="{59D7003D-B166-4269-8F3B-BC9A394995F3}" dt="2024-07-13T00:44:37.906" v="135" actId="6549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59D7003D-B166-4269-8F3B-BC9A394995F3}" dt="2024-07-15T13:05:10.494" v="440" actId="403"/>
        <pc:sldMkLst>
          <pc:docMk/>
          <pc:sldMk cId="744018381" sldId="322"/>
        </pc:sldMkLst>
      </pc:sldChg>
      <pc:sldChg chg="addSp delSp modSp mod">
        <pc:chgData name="Brian Connolly" userId="3cc0afaf-3fd4-49d4-98eb-f7451fca2ae1" providerId="ADAL" clId="{59D7003D-B166-4269-8F3B-BC9A394995F3}" dt="2024-07-13T01:27:18.549" v="235" actId="478"/>
        <pc:sldMkLst>
          <pc:docMk/>
          <pc:sldMk cId="3229395398" sldId="323"/>
        </pc:sldMkLst>
      </pc:sldChg>
      <pc:sldChg chg="addSp delSp modSp mod">
        <pc:chgData name="Brian Connolly" userId="3cc0afaf-3fd4-49d4-98eb-f7451fca2ae1" providerId="ADAL" clId="{59D7003D-B166-4269-8F3B-BC9A394995F3}" dt="2024-07-15T13:04:48.470" v="439" actId="478"/>
        <pc:sldMkLst>
          <pc:docMk/>
          <pc:sldMk cId="1786252966" sldId="324"/>
        </pc:sldMkLst>
      </pc:sldChg>
      <pc:sldChg chg="addSp delSp modSp mod">
        <pc:chgData name="Brian Connolly" userId="3cc0afaf-3fd4-49d4-98eb-f7451fca2ae1" providerId="ADAL" clId="{59D7003D-B166-4269-8F3B-BC9A394995F3}" dt="2024-07-15T13:04:31.526" v="408" actId="478"/>
        <pc:sldMkLst>
          <pc:docMk/>
          <pc:sldMk cId="4004306282" sldId="325"/>
        </pc:sldMkLst>
      </pc:sldChg>
      <pc:sldChg chg="del">
        <pc:chgData name="Brian Connolly" userId="3cc0afaf-3fd4-49d4-98eb-f7451fca2ae1" providerId="ADAL" clId="{59D7003D-B166-4269-8F3B-BC9A394995F3}" dt="2024-07-13T01:33:38.449" v="236" actId="47"/>
        <pc:sldMkLst>
          <pc:docMk/>
          <pc:sldMk cId="2600927698" sldId="326"/>
        </pc:sldMkLst>
      </pc:sldChg>
      <pc:sldChg chg="addSp delSp modSp mod">
        <pc:chgData name="Brian Connolly" userId="3cc0afaf-3fd4-49d4-98eb-f7451fca2ae1" providerId="ADAL" clId="{59D7003D-B166-4269-8F3B-BC9A394995F3}" dt="2024-07-13T01:35:16.854" v="268" actId="1076"/>
        <pc:sldMkLst>
          <pc:docMk/>
          <pc:sldMk cId="3307797493" sldId="327"/>
        </pc:sldMkLst>
      </pc:sldChg>
      <pc:sldChg chg="addSp delSp modSp mod">
        <pc:chgData name="Brian Connolly" userId="3cc0afaf-3fd4-49d4-98eb-f7451fca2ae1" providerId="ADAL" clId="{59D7003D-B166-4269-8F3B-BC9A394995F3}" dt="2024-07-13T02:04:04.663" v="360" actId="20577"/>
        <pc:sldMkLst>
          <pc:docMk/>
          <pc:sldMk cId="2242294566" sldId="328"/>
        </pc:sldMkLst>
      </pc:sldChg>
      <pc:sldChg chg="addSp delSp modSp mod">
        <pc:chgData name="Brian Connolly" userId="3cc0afaf-3fd4-49d4-98eb-f7451fca2ae1" providerId="ADAL" clId="{59D7003D-B166-4269-8F3B-BC9A394995F3}" dt="2024-07-15T13:03:53.122" v="364" actId="1076"/>
        <pc:sldMkLst>
          <pc:docMk/>
          <pc:sldMk cId="2639111273" sldId="329"/>
        </pc:sldMkLst>
      </pc:sldChg>
      <pc:sldChg chg="delSp modSp add mod">
        <pc:chgData name="Brian Connolly" userId="3cc0afaf-3fd4-49d4-98eb-f7451fca2ae1" providerId="ADAL" clId="{59D7003D-B166-4269-8F3B-BC9A394995F3}" dt="2024-07-13T00:44:31.081" v="132" actId="478"/>
        <pc:sldMkLst>
          <pc:docMk/>
          <pc:sldMk cId="1561663034" sldId="330"/>
        </pc:sldMkLst>
      </pc:sldChg>
      <pc:sldChg chg="delSp modSp add mod">
        <pc:chgData name="Brian Connolly" userId="3cc0afaf-3fd4-49d4-98eb-f7451fca2ae1" providerId="ADAL" clId="{59D7003D-B166-4269-8F3B-BC9A394995F3}" dt="2024-07-15T13:09:30.885" v="469" actId="478"/>
        <pc:sldMkLst>
          <pc:docMk/>
          <pc:sldMk cId="2599528337" sldId="331"/>
        </pc:sldMkLst>
      </pc:sldChg>
      <pc:sldMasterChg chg="addSp delSp modSp mod modSldLayout">
        <pc:chgData name="Brian Connolly" userId="3cc0afaf-3fd4-49d4-98eb-f7451fca2ae1" providerId="ADAL" clId="{59D7003D-B166-4269-8F3B-BC9A394995F3}" dt="2024-07-13T00:43:24.056" v="73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59D7003D-B166-4269-8F3B-BC9A394995F3}" dt="2024-07-13T00:42:44.121" v="1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0EA91A08-52E6-4945-B168-D9C4603CBB36}"/>
    <pc:docChg chg="custSel addSld modSld">
      <pc:chgData name="Brian Connolly" userId="3cc0afaf-3fd4-49d4-98eb-f7451fca2ae1" providerId="ADAL" clId="{0EA91A08-52E6-4945-B168-D9C4603CBB36}" dt="2023-12-27T22:06:16.524" v="1058"/>
      <pc:docMkLst>
        <pc:docMk/>
      </pc:docMkLst>
      <pc:sldChg chg="addSp delSp modSp mod">
        <pc:chgData name="Brian Connolly" userId="3cc0afaf-3fd4-49d4-98eb-f7451fca2ae1" providerId="ADAL" clId="{0EA91A08-52E6-4945-B168-D9C4603CBB36}" dt="2023-12-27T22:05:17.407" v="1026"/>
        <pc:sldMkLst>
          <pc:docMk/>
          <pc:sldMk cId="2070366301" sldId="270"/>
        </pc:sldMkLst>
      </pc:sldChg>
      <pc:sldChg chg="addSp delSp modSp mod">
        <pc:chgData name="Brian Connolly" userId="3cc0afaf-3fd4-49d4-98eb-f7451fca2ae1" providerId="ADAL" clId="{0EA91A08-52E6-4945-B168-D9C4603CBB36}" dt="2023-12-27T22:04:35.897" v="1004"/>
        <pc:sldMkLst>
          <pc:docMk/>
          <pc:sldMk cId="3453689275" sldId="291"/>
        </pc:sldMkLst>
      </pc:sldChg>
      <pc:sldChg chg="addSp delSp modSp mod">
        <pc:chgData name="Brian Connolly" userId="3cc0afaf-3fd4-49d4-98eb-f7451fca2ae1" providerId="ADAL" clId="{0EA91A08-52E6-4945-B168-D9C4603CBB36}" dt="2023-12-27T22:04:40.716" v="1006"/>
        <pc:sldMkLst>
          <pc:docMk/>
          <pc:sldMk cId="4013492688" sldId="294"/>
        </pc:sldMkLst>
      </pc:sldChg>
      <pc:sldChg chg="addSp delSp modSp mod">
        <pc:chgData name="Brian Connolly" userId="3cc0afaf-3fd4-49d4-98eb-f7451fca2ae1" providerId="ADAL" clId="{0EA91A08-52E6-4945-B168-D9C4603CBB36}" dt="2023-12-27T22:04:44.327" v="1008"/>
        <pc:sldMkLst>
          <pc:docMk/>
          <pc:sldMk cId="1770589235" sldId="296"/>
        </pc:sldMkLst>
      </pc:sldChg>
      <pc:sldChg chg="addSp delSp modSp mod">
        <pc:chgData name="Brian Connolly" userId="3cc0afaf-3fd4-49d4-98eb-f7451fca2ae1" providerId="ADAL" clId="{0EA91A08-52E6-4945-B168-D9C4603CBB36}" dt="2023-12-27T22:04:48.897" v="1010"/>
        <pc:sldMkLst>
          <pc:docMk/>
          <pc:sldMk cId="2494115524" sldId="297"/>
        </pc:sldMkLst>
      </pc:sldChg>
      <pc:sldChg chg="addSp delSp modSp mod">
        <pc:chgData name="Brian Connolly" userId="3cc0afaf-3fd4-49d4-98eb-f7451fca2ae1" providerId="ADAL" clId="{0EA91A08-52E6-4945-B168-D9C4603CBB36}" dt="2023-12-27T22:04:52.749" v="1012"/>
        <pc:sldMkLst>
          <pc:docMk/>
          <pc:sldMk cId="3470702388" sldId="298"/>
        </pc:sldMkLst>
      </pc:sldChg>
      <pc:sldChg chg="addSp delSp modSp mod">
        <pc:chgData name="Brian Connolly" userId="3cc0afaf-3fd4-49d4-98eb-f7451fca2ae1" providerId="ADAL" clId="{0EA91A08-52E6-4945-B168-D9C4603CBB36}" dt="2023-12-27T22:04:56.322" v="1014"/>
        <pc:sldMkLst>
          <pc:docMk/>
          <pc:sldMk cId="2464721068" sldId="299"/>
        </pc:sldMkLst>
      </pc:sldChg>
      <pc:sldChg chg="addSp delSp modSp mod">
        <pc:chgData name="Brian Connolly" userId="3cc0afaf-3fd4-49d4-98eb-f7451fca2ae1" providerId="ADAL" clId="{0EA91A08-52E6-4945-B168-D9C4603CBB36}" dt="2023-12-27T22:05:03.310" v="1018"/>
        <pc:sldMkLst>
          <pc:docMk/>
          <pc:sldMk cId="3658553158" sldId="300"/>
        </pc:sldMkLst>
      </pc:sldChg>
      <pc:sldChg chg="addSp delSp modSp mod">
        <pc:chgData name="Brian Connolly" userId="3cc0afaf-3fd4-49d4-98eb-f7451fca2ae1" providerId="ADAL" clId="{0EA91A08-52E6-4945-B168-D9C4603CBB36}" dt="2023-12-27T22:05:06.625" v="1020"/>
        <pc:sldMkLst>
          <pc:docMk/>
          <pc:sldMk cId="812628420" sldId="301"/>
        </pc:sldMkLst>
      </pc:sldChg>
      <pc:sldChg chg="addSp delSp modSp mod">
        <pc:chgData name="Brian Connolly" userId="3cc0afaf-3fd4-49d4-98eb-f7451fca2ae1" providerId="ADAL" clId="{0EA91A08-52E6-4945-B168-D9C4603CBB36}" dt="2023-12-27T22:04:59.921" v="1016"/>
        <pc:sldMkLst>
          <pc:docMk/>
          <pc:sldMk cId="2761809857" sldId="303"/>
        </pc:sldMkLst>
      </pc:sldChg>
      <pc:sldChg chg="addSp delSp modSp mod">
        <pc:chgData name="Brian Connolly" userId="3cc0afaf-3fd4-49d4-98eb-f7451fca2ae1" providerId="ADAL" clId="{0EA91A08-52E6-4945-B168-D9C4603CBB36}" dt="2023-12-27T22:05:31.953" v="1034"/>
        <pc:sldMkLst>
          <pc:docMk/>
          <pc:sldMk cId="3073411672" sldId="304"/>
        </pc:sldMkLst>
      </pc:sldChg>
      <pc:sldChg chg="addSp delSp modSp mod">
        <pc:chgData name="Brian Connolly" userId="3cc0afaf-3fd4-49d4-98eb-f7451fca2ae1" providerId="ADAL" clId="{0EA91A08-52E6-4945-B168-D9C4603CBB36}" dt="2023-12-27T22:05:28.698" v="1032"/>
        <pc:sldMkLst>
          <pc:docMk/>
          <pc:sldMk cId="2300532326" sldId="305"/>
        </pc:sldMkLst>
      </pc:sldChg>
      <pc:sldChg chg="addSp delSp modSp mod">
        <pc:chgData name="Brian Connolly" userId="3cc0afaf-3fd4-49d4-98eb-f7451fca2ae1" providerId="ADAL" clId="{0EA91A08-52E6-4945-B168-D9C4603CBB36}" dt="2023-12-27T22:05:25.288" v="1030"/>
        <pc:sldMkLst>
          <pc:docMk/>
          <pc:sldMk cId="603085463" sldId="306"/>
        </pc:sldMkLst>
      </pc:sldChg>
      <pc:sldChg chg="addSp delSp modSp mod">
        <pc:chgData name="Brian Connolly" userId="3cc0afaf-3fd4-49d4-98eb-f7451fca2ae1" providerId="ADAL" clId="{0EA91A08-52E6-4945-B168-D9C4603CBB36}" dt="2023-12-27T22:05:22.117" v="1028"/>
        <pc:sldMkLst>
          <pc:docMk/>
          <pc:sldMk cId="250886000" sldId="307"/>
        </pc:sldMkLst>
      </pc:sldChg>
      <pc:sldChg chg="addSp delSp modSp mod">
        <pc:chgData name="Brian Connolly" userId="3cc0afaf-3fd4-49d4-98eb-f7451fca2ae1" providerId="ADAL" clId="{0EA91A08-52E6-4945-B168-D9C4603CBB36}" dt="2023-12-27T22:05:14" v="1024"/>
        <pc:sldMkLst>
          <pc:docMk/>
          <pc:sldMk cId="353374749" sldId="308"/>
        </pc:sldMkLst>
      </pc:sldChg>
      <pc:sldChg chg="addSp delSp modSp mod">
        <pc:chgData name="Brian Connolly" userId="3cc0afaf-3fd4-49d4-98eb-f7451fca2ae1" providerId="ADAL" clId="{0EA91A08-52E6-4945-B168-D9C4603CBB36}" dt="2023-12-27T22:05:10.581" v="1022"/>
        <pc:sldMkLst>
          <pc:docMk/>
          <pc:sldMk cId="2396622887" sldId="309"/>
        </pc:sldMkLst>
      </pc:sldChg>
      <pc:sldChg chg="addSp delSp modSp add mod">
        <pc:chgData name="Brian Connolly" userId="3cc0afaf-3fd4-49d4-98eb-f7451fca2ae1" providerId="ADAL" clId="{0EA91A08-52E6-4945-B168-D9C4603CBB36}" dt="2023-12-27T22:05:36.883" v="1036"/>
        <pc:sldMkLst>
          <pc:docMk/>
          <pc:sldMk cId="2544918921" sldId="310"/>
        </pc:sldMkLst>
      </pc:sldChg>
      <pc:sldChg chg="addSp delSp modSp add mod">
        <pc:chgData name="Brian Connolly" userId="3cc0afaf-3fd4-49d4-98eb-f7451fca2ae1" providerId="ADAL" clId="{0EA91A08-52E6-4945-B168-D9C4603CBB36}" dt="2023-12-27T22:05:40.444" v="1038"/>
        <pc:sldMkLst>
          <pc:docMk/>
          <pc:sldMk cId="530924186" sldId="311"/>
        </pc:sldMkLst>
      </pc:sldChg>
      <pc:sldChg chg="addSp delSp modSp add mod">
        <pc:chgData name="Brian Connolly" userId="3cc0afaf-3fd4-49d4-98eb-f7451fca2ae1" providerId="ADAL" clId="{0EA91A08-52E6-4945-B168-D9C4603CBB36}" dt="2023-12-27T22:05:43.423" v="1040"/>
        <pc:sldMkLst>
          <pc:docMk/>
          <pc:sldMk cId="698410581" sldId="312"/>
        </pc:sldMkLst>
      </pc:sldChg>
      <pc:sldChg chg="addSp delSp modSp add mod">
        <pc:chgData name="Brian Connolly" userId="3cc0afaf-3fd4-49d4-98eb-f7451fca2ae1" providerId="ADAL" clId="{0EA91A08-52E6-4945-B168-D9C4603CBB36}" dt="2023-12-27T22:05:46.905" v="1042"/>
        <pc:sldMkLst>
          <pc:docMk/>
          <pc:sldMk cId="1699744309" sldId="313"/>
        </pc:sldMkLst>
      </pc:sldChg>
      <pc:sldChg chg="addSp delSp modSp add mod">
        <pc:chgData name="Brian Connolly" userId="3cc0afaf-3fd4-49d4-98eb-f7451fca2ae1" providerId="ADAL" clId="{0EA91A08-52E6-4945-B168-D9C4603CBB36}" dt="2023-12-27T22:05:51.431" v="1044"/>
        <pc:sldMkLst>
          <pc:docMk/>
          <pc:sldMk cId="2049515224" sldId="314"/>
        </pc:sldMkLst>
      </pc:sldChg>
      <pc:sldChg chg="addSp delSp modSp add mod">
        <pc:chgData name="Brian Connolly" userId="3cc0afaf-3fd4-49d4-98eb-f7451fca2ae1" providerId="ADAL" clId="{0EA91A08-52E6-4945-B168-D9C4603CBB36}" dt="2023-12-27T22:05:57.603" v="1048"/>
        <pc:sldMkLst>
          <pc:docMk/>
          <pc:sldMk cId="951391434" sldId="315"/>
        </pc:sldMkLst>
      </pc:sldChg>
      <pc:sldChg chg="addSp delSp modSp add mod">
        <pc:chgData name="Brian Connolly" userId="3cc0afaf-3fd4-49d4-98eb-f7451fca2ae1" providerId="ADAL" clId="{0EA91A08-52E6-4945-B168-D9C4603CBB36}" dt="2023-12-27T22:06:00.597" v="1050"/>
        <pc:sldMkLst>
          <pc:docMk/>
          <pc:sldMk cId="3002312099" sldId="316"/>
        </pc:sldMkLst>
      </pc:sldChg>
      <pc:sldChg chg="addSp delSp modSp add mod">
        <pc:chgData name="Brian Connolly" userId="3cc0afaf-3fd4-49d4-98eb-f7451fca2ae1" providerId="ADAL" clId="{0EA91A08-52E6-4945-B168-D9C4603CBB36}" dt="2023-12-27T22:06:04.854" v="1052"/>
        <pc:sldMkLst>
          <pc:docMk/>
          <pc:sldMk cId="238682298" sldId="317"/>
        </pc:sldMkLst>
      </pc:sldChg>
      <pc:sldChg chg="addSp delSp modSp add mod">
        <pc:chgData name="Brian Connolly" userId="3cc0afaf-3fd4-49d4-98eb-f7451fca2ae1" providerId="ADAL" clId="{0EA91A08-52E6-4945-B168-D9C4603CBB36}" dt="2023-12-27T22:06:08.209" v="1054"/>
        <pc:sldMkLst>
          <pc:docMk/>
          <pc:sldMk cId="1397688510" sldId="318"/>
        </pc:sldMkLst>
      </pc:sldChg>
      <pc:sldChg chg="addSp delSp modSp add mod">
        <pc:chgData name="Brian Connolly" userId="3cc0afaf-3fd4-49d4-98eb-f7451fca2ae1" providerId="ADAL" clId="{0EA91A08-52E6-4945-B168-D9C4603CBB36}" dt="2023-12-27T22:06:12.586" v="1056"/>
        <pc:sldMkLst>
          <pc:docMk/>
          <pc:sldMk cId="3819375729" sldId="319"/>
        </pc:sldMkLst>
      </pc:sldChg>
      <pc:sldChg chg="addSp delSp modSp add mod">
        <pc:chgData name="Brian Connolly" userId="3cc0afaf-3fd4-49d4-98eb-f7451fca2ae1" providerId="ADAL" clId="{0EA91A08-52E6-4945-B168-D9C4603CBB36}" dt="2023-12-27T22:06:16.524" v="1058"/>
        <pc:sldMkLst>
          <pc:docMk/>
          <pc:sldMk cId="1768942149" sldId="320"/>
        </pc:sldMkLst>
      </pc:sldChg>
    </pc:docChg>
  </pc:docChgLst>
  <pc:docChgLst>
    <pc:chgData name="Brian Connolly" userId="3cc0afaf-3fd4-49d4-98eb-f7451fca2ae1" providerId="ADAL" clId="{0618FF05-4B1B-48C3-AC92-2FBEE2717D53}"/>
    <pc:docChg chg="undo custSel addSld delSld modSld sldOrd modMainMaster">
      <pc:chgData name="Brian Connolly" userId="3cc0afaf-3fd4-49d4-98eb-f7451fca2ae1" providerId="ADAL" clId="{0618FF05-4B1B-48C3-AC92-2FBEE2717D53}" dt="2024-09-25T15:22:19.179" v="4453"/>
      <pc:docMkLst>
        <pc:docMk/>
      </pc:docMkLst>
      <pc:sldChg chg="modSp mod">
        <pc:chgData name="Brian Connolly" userId="3cc0afaf-3fd4-49d4-98eb-f7451fca2ae1" providerId="ADAL" clId="{0618FF05-4B1B-48C3-AC92-2FBEE2717D53}" dt="2024-09-18T15:27:39.892" v="539" actId="1076"/>
        <pc:sldMkLst>
          <pc:docMk/>
          <pc:sldMk cId="744018381" sldId="322"/>
        </pc:sldMkLst>
      </pc:sldChg>
      <pc:sldChg chg="addSp delSp modSp mod">
        <pc:chgData name="Brian Connolly" userId="3cc0afaf-3fd4-49d4-98eb-f7451fca2ae1" providerId="ADAL" clId="{0618FF05-4B1B-48C3-AC92-2FBEE2717D53}" dt="2024-09-24T15:07:02.571" v="4336" actId="1076"/>
        <pc:sldMkLst>
          <pc:docMk/>
          <pc:sldMk cId="3229395398" sldId="323"/>
        </pc:sldMkLst>
      </pc:sldChg>
      <pc:sldChg chg="modSp mod">
        <pc:chgData name="Brian Connolly" userId="3cc0afaf-3fd4-49d4-98eb-f7451fca2ae1" providerId="ADAL" clId="{0618FF05-4B1B-48C3-AC92-2FBEE2717D53}" dt="2024-09-25T14:54:07.725" v="4354" actId="1038"/>
        <pc:sldMkLst>
          <pc:docMk/>
          <pc:sldMk cId="1786252966" sldId="324"/>
        </pc:sldMkLst>
      </pc:sldChg>
      <pc:sldChg chg="addSp delSp modSp mod">
        <pc:chgData name="Brian Connolly" userId="3cc0afaf-3fd4-49d4-98eb-f7451fca2ae1" providerId="ADAL" clId="{0618FF05-4B1B-48C3-AC92-2FBEE2717D53}" dt="2024-09-18T18:19:21.291" v="3072" actId="20577"/>
        <pc:sldMkLst>
          <pc:docMk/>
          <pc:sldMk cId="4004306282" sldId="325"/>
        </pc:sldMkLst>
      </pc:sldChg>
      <pc:sldChg chg="addSp delSp modSp mod">
        <pc:chgData name="Brian Connolly" userId="3cc0afaf-3fd4-49d4-98eb-f7451fca2ae1" providerId="ADAL" clId="{0618FF05-4B1B-48C3-AC92-2FBEE2717D53}" dt="2024-09-25T15:06:01.542" v="4379" actId="20577"/>
        <pc:sldMkLst>
          <pc:docMk/>
          <pc:sldMk cId="3307797493" sldId="327"/>
        </pc:sldMkLst>
      </pc:sldChg>
      <pc:sldChg chg="addSp delSp modSp mod">
        <pc:chgData name="Brian Connolly" userId="3cc0afaf-3fd4-49d4-98eb-f7451fca2ae1" providerId="ADAL" clId="{0618FF05-4B1B-48C3-AC92-2FBEE2717D53}" dt="2024-09-25T15:06:47.797" v="4383" actId="20577"/>
        <pc:sldMkLst>
          <pc:docMk/>
          <pc:sldMk cId="2242294566" sldId="328"/>
        </pc:sldMkLst>
      </pc:sldChg>
      <pc:sldChg chg="addSp delSp modSp mod">
        <pc:chgData name="Brian Connolly" userId="3cc0afaf-3fd4-49d4-98eb-f7451fca2ae1" providerId="ADAL" clId="{0618FF05-4B1B-48C3-AC92-2FBEE2717D53}" dt="2024-09-25T15:12:52.944" v="4393"/>
        <pc:sldMkLst>
          <pc:docMk/>
          <pc:sldMk cId="2639111273" sldId="329"/>
        </pc:sldMkLst>
      </pc:sldChg>
      <pc:sldChg chg="modSp mod">
        <pc:chgData name="Brian Connolly" userId="3cc0afaf-3fd4-49d4-98eb-f7451fca2ae1" providerId="ADAL" clId="{0618FF05-4B1B-48C3-AC92-2FBEE2717D53}" dt="2024-09-18T15:15:50.230" v="534" actId="12"/>
        <pc:sldMkLst>
          <pc:docMk/>
          <pc:sldMk cId="1561663034" sldId="330"/>
        </pc:sldMkLst>
      </pc:sldChg>
      <pc:sldChg chg="del">
        <pc:chgData name="Brian Connolly" userId="3cc0afaf-3fd4-49d4-98eb-f7451fca2ae1" providerId="ADAL" clId="{0618FF05-4B1B-48C3-AC92-2FBEE2717D53}" dt="2024-09-18T16:05:25.643" v="2359" actId="47"/>
        <pc:sldMkLst>
          <pc:docMk/>
          <pc:sldMk cId="2599528337" sldId="331"/>
        </pc:sldMkLst>
      </pc:sldChg>
      <pc:sldChg chg="addSp delSp modSp add mod">
        <pc:chgData name="Brian Connolly" userId="3cc0afaf-3fd4-49d4-98eb-f7451fca2ae1" providerId="ADAL" clId="{0618FF05-4B1B-48C3-AC92-2FBEE2717D53}" dt="2024-09-18T15:36:38.019" v="1046" actId="20577"/>
        <pc:sldMkLst>
          <pc:docMk/>
          <pc:sldMk cId="3026951837" sldId="332"/>
        </pc:sldMkLst>
      </pc:sldChg>
      <pc:sldChg chg="delSp modSp add mod">
        <pc:chgData name="Brian Connolly" userId="3cc0afaf-3fd4-49d4-98eb-f7451fca2ae1" providerId="ADAL" clId="{0618FF05-4B1B-48C3-AC92-2FBEE2717D53}" dt="2024-09-18T15:40:55.806" v="1104" actId="403"/>
        <pc:sldMkLst>
          <pc:docMk/>
          <pc:sldMk cId="1222743772" sldId="333"/>
        </pc:sldMkLst>
      </pc:sldChg>
      <pc:sldChg chg="modSp add mod">
        <pc:chgData name="Brian Connolly" userId="3cc0afaf-3fd4-49d4-98eb-f7451fca2ae1" providerId="ADAL" clId="{0618FF05-4B1B-48C3-AC92-2FBEE2717D53}" dt="2024-09-24T15:06:58.580" v="4335" actId="1076"/>
        <pc:sldMkLst>
          <pc:docMk/>
          <pc:sldMk cId="4119629195" sldId="334"/>
        </pc:sldMkLst>
      </pc:sldChg>
      <pc:sldChg chg="modSp add mod">
        <pc:chgData name="Brian Connolly" userId="3cc0afaf-3fd4-49d4-98eb-f7451fca2ae1" providerId="ADAL" clId="{0618FF05-4B1B-48C3-AC92-2FBEE2717D53}" dt="2024-09-24T15:06:52.955" v="4334" actId="1076"/>
        <pc:sldMkLst>
          <pc:docMk/>
          <pc:sldMk cId="1484151537" sldId="335"/>
        </pc:sldMkLst>
      </pc:sldChg>
      <pc:sldChg chg="delSp modSp add mod ord">
        <pc:chgData name="Brian Connolly" userId="3cc0afaf-3fd4-49d4-98eb-f7451fca2ae1" providerId="ADAL" clId="{0618FF05-4B1B-48C3-AC92-2FBEE2717D53}" dt="2024-09-25T14:55:31.280" v="4356"/>
        <pc:sldMkLst>
          <pc:docMk/>
          <pc:sldMk cId="1081148235" sldId="336"/>
        </pc:sldMkLst>
      </pc:sldChg>
      <pc:sldChg chg="addSp delSp modSp add mod">
        <pc:chgData name="Brian Connolly" userId="3cc0afaf-3fd4-49d4-98eb-f7451fca2ae1" providerId="ADAL" clId="{0618FF05-4B1B-48C3-AC92-2FBEE2717D53}" dt="2024-09-25T15:22:19.179" v="4453"/>
        <pc:sldMkLst>
          <pc:docMk/>
          <pc:sldMk cId="3734071294" sldId="337"/>
        </pc:sldMkLst>
      </pc:sldChg>
      <pc:sldChg chg="addSp delSp modSp add mod">
        <pc:chgData name="Brian Connolly" userId="3cc0afaf-3fd4-49d4-98eb-f7451fca2ae1" providerId="ADAL" clId="{0618FF05-4B1B-48C3-AC92-2FBEE2717D53}" dt="2024-09-25T15:04:17.730" v="4375" actId="20577"/>
        <pc:sldMkLst>
          <pc:docMk/>
          <pc:sldMk cId="1861418366" sldId="338"/>
        </pc:sldMkLst>
      </pc:sldChg>
      <pc:sldChg chg="modSp add mod">
        <pc:chgData name="Brian Connolly" userId="3cc0afaf-3fd4-49d4-98eb-f7451fca2ae1" providerId="ADAL" clId="{0618FF05-4B1B-48C3-AC92-2FBEE2717D53}" dt="2024-09-18T18:27:17.999" v="3323" actId="403"/>
        <pc:sldMkLst>
          <pc:docMk/>
          <pc:sldMk cId="3339643128" sldId="339"/>
        </pc:sldMkLst>
      </pc:sldChg>
      <pc:sldMasterChg chg="modSp mod">
        <pc:chgData name="Brian Connolly" userId="3cc0afaf-3fd4-49d4-98eb-f7451fca2ae1" providerId="ADAL" clId="{0618FF05-4B1B-48C3-AC92-2FBEE2717D53}" dt="2024-09-18T15:35:26.344" v="920" actId="121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0084F0E8-FBE0-4A4F-B2EC-AAE6E2506160}"/>
    <pc:docChg chg="custSel addSld modSld">
      <pc:chgData name="Brian Connolly" userId="3cc0afaf-3fd4-49d4-98eb-f7451fca2ae1" providerId="ADAL" clId="{0084F0E8-FBE0-4A4F-B2EC-AAE6E2506160}" dt="2024-09-19T18:07:05.022" v="70" actId="1076"/>
      <pc:docMkLst>
        <pc:docMk/>
      </pc:docMkLst>
      <pc:sldChg chg="addSp delSp modSp add mod modAnim">
        <pc:chgData name="Brian Connolly" userId="3cc0afaf-3fd4-49d4-98eb-f7451fca2ae1" providerId="ADAL" clId="{0084F0E8-FBE0-4A4F-B2EC-AAE6E2506160}" dt="2024-09-19T18:04:08.911" v="54" actId="1076"/>
        <pc:sldMkLst>
          <pc:docMk/>
          <pc:sldMk cId="3644135073" sldId="340"/>
        </pc:sldMkLst>
      </pc:sldChg>
      <pc:sldChg chg="addSp delSp modSp add mod delAnim modAnim">
        <pc:chgData name="Brian Connolly" userId="3cc0afaf-3fd4-49d4-98eb-f7451fca2ae1" providerId="ADAL" clId="{0084F0E8-FBE0-4A4F-B2EC-AAE6E2506160}" dt="2024-09-19T18:05:31.400" v="63" actId="1076"/>
        <pc:sldMkLst>
          <pc:docMk/>
          <pc:sldMk cId="1836800514" sldId="341"/>
        </pc:sldMkLst>
      </pc:sldChg>
      <pc:sldChg chg="addSp delSp modSp add mod delAnim modAnim">
        <pc:chgData name="Brian Connolly" userId="3cc0afaf-3fd4-49d4-98eb-f7451fca2ae1" providerId="ADAL" clId="{0084F0E8-FBE0-4A4F-B2EC-AAE6E2506160}" dt="2024-09-19T18:07:05.022" v="70" actId="1076"/>
        <pc:sldMkLst>
          <pc:docMk/>
          <pc:sldMk cId="562378160" sldId="342"/>
        </pc:sldMkLst>
      </pc:sldChg>
    </pc:docChg>
  </pc:docChgLst>
  <pc:docChgLst>
    <pc:chgData name="Brian Connolly" userId="3cc0afaf-3fd4-49d4-98eb-f7451fca2ae1" providerId="ADAL" clId="{1C8C7613-E70E-478A-9C81-FF9AFEE45F05}"/>
    <pc:docChg chg="undo custSel addSld modSld modMainMaster">
      <pc:chgData name="Brian Connolly" userId="3cc0afaf-3fd4-49d4-98eb-f7451fca2ae1" providerId="ADAL" clId="{1C8C7613-E70E-478A-9C81-FF9AFEE45F05}" dt="2024-03-04T18:50:11.900" v="3643" actId="2890"/>
      <pc:docMkLst>
        <pc:docMk/>
      </pc:docMkLst>
      <pc:sldChg chg="modSp mod">
        <pc:chgData name="Brian Connolly" userId="3cc0afaf-3fd4-49d4-98eb-f7451fca2ae1" providerId="ADAL" clId="{1C8C7613-E70E-478A-9C81-FF9AFEE45F05}" dt="2024-03-04T17:58:24.533" v="1010" actId="313"/>
        <pc:sldMkLst>
          <pc:docMk/>
          <pc:sldMk cId="3900127704" sldId="263"/>
        </pc:sldMkLst>
      </pc:sldChg>
      <pc:sldChg chg="addSp delSp modSp add mod">
        <pc:chgData name="Brian Connolly" userId="3cc0afaf-3fd4-49d4-98eb-f7451fca2ae1" providerId="ADAL" clId="{1C8C7613-E70E-478A-9C81-FF9AFEE45F05}" dt="2024-03-04T18:05:38.223" v="1397"/>
        <pc:sldMkLst>
          <pc:docMk/>
          <pc:sldMk cId="744018381" sldId="322"/>
        </pc:sldMkLst>
      </pc:sldChg>
      <pc:sldChg chg="addSp delSp modSp add mod">
        <pc:chgData name="Brian Connolly" userId="3cc0afaf-3fd4-49d4-98eb-f7451fca2ae1" providerId="ADAL" clId="{1C8C7613-E70E-478A-9C81-FF9AFEE45F05}" dt="2024-03-04T18:15:21.900" v="2210" actId="14100"/>
        <pc:sldMkLst>
          <pc:docMk/>
          <pc:sldMk cId="3229395398" sldId="323"/>
        </pc:sldMkLst>
      </pc:sldChg>
      <pc:sldChg chg="addSp delSp modSp add mod">
        <pc:chgData name="Brian Connolly" userId="3cc0afaf-3fd4-49d4-98eb-f7451fca2ae1" providerId="ADAL" clId="{1C8C7613-E70E-478A-9C81-FF9AFEE45F05}" dt="2024-03-04T18:37:20.085" v="3026"/>
        <pc:sldMkLst>
          <pc:docMk/>
          <pc:sldMk cId="1786252966" sldId="324"/>
        </pc:sldMkLst>
      </pc:sldChg>
      <pc:sldChg chg="addSp delSp modSp add mod">
        <pc:chgData name="Brian Connolly" userId="3cc0afaf-3fd4-49d4-98eb-f7451fca2ae1" providerId="ADAL" clId="{1C8C7613-E70E-478A-9C81-FF9AFEE45F05}" dt="2024-03-04T18:44:21.489" v="3642" actId="179"/>
        <pc:sldMkLst>
          <pc:docMk/>
          <pc:sldMk cId="4004306282" sldId="325"/>
        </pc:sldMkLst>
      </pc:sldChg>
      <pc:sldChg chg="add">
        <pc:chgData name="Brian Connolly" userId="3cc0afaf-3fd4-49d4-98eb-f7451fca2ae1" providerId="ADAL" clId="{1C8C7613-E70E-478A-9C81-FF9AFEE45F05}" dt="2024-03-04T18:50:11.900" v="3643" actId="2890"/>
        <pc:sldMkLst>
          <pc:docMk/>
          <pc:sldMk cId="2600927698" sldId="326"/>
        </pc:sldMkLst>
      </pc:sldChg>
      <pc:sldMasterChg chg="modSldLayout">
        <pc:chgData name="Brian Connolly" userId="3cc0afaf-3fd4-49d4-98eb-f7451fca2ae1" providerId="ADAL" clId="{1C8C7613-E70E-478A-9C81-FF9AFEE45F05}" dt="2024-03-04T17:54:45.979" v="7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1C8C7613-E70E-478A-9C81-FF9AFEE45F05}" dt="2024-03-04T17:54:45.979" v="7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94CE7E90-974D-42DF-9949-585089C33E15}"/>
    <pc:docChg chg="undo custSel addSld delSld modSld sldOrd">
      <pc:chgData name="Brian Connolly" userId="3cc0afaf-3fd4-49d4-98eb-f7451fca2ae1" providerId="ADAL" clId="{94CE7E90-974D-42DF-9949-585089C33E15}" dt="2023-11-29T17:07:24.424" v="5548" actId="47"/>
      <pc:docMkLst>
        <pc:docMk/>
      </pc:docMkLst>
      <pc:sldChg chg="del">
        <pc:chgData name="Brian Connolly" userId="3cc0afaf-3fd4-49d4-98eb-f7451fca2ae1" providerId="ADAL" clId="{94CE7E90-974D-42DF-9949-585089C33E15}" dt="2023-11-28T22:34:39.140" v="3065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94CE7E90-974D-42DF-9949-585089C33E15}" dt="2023-11-28T22:34:38.510" v="3064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94CE7E90-974D-42DF-9949-585089C33E15}" dt="2023-11-28T22:34:40.862" v="3067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94CE7E90-974D-42DF-9949-585089C33E15}" dt="2023-11-28T22:34:41.711" v="3068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94CE7E90-974D-42DF-9949-585089C33E15}" dt="2023-11-28T22:34:42.180" v="3069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94CE7E90-974D-42DF-9949-585089C33E15}" dt="2023-11-28T22:34:40.413" v="3066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94CE7E90-974D-42DF-9949-585089C33E15}" dt="2023-11-28T22:34:42.972" v="3070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94CE7E90-974D-42DF-9949-585089C33E15}" dt="2023-11-28T22:34:43.519" v="3071" actId="47"/>
        <pc:sldMkLst>
          <pc:docMk/>
          <pc:sldMk cId="3989868968" sldId="265"/>
        </pc:sldMkLst>
      </pc:sldChg>
      <pc:sldChg chg="addSp modSp mod ord">
        <pc:chgData name="Brian Connolly" userId="3cc0afaf-3fd4-49d4-98eb-f7451fca2ae1" providerId="ADAL" clId="{94CE7E90-974D-42DF-9949-585089C33E15}" dt="2023-11-29T16:44:59.028" v="4936" actId="313"/>
        <pc:sldMkLst>
          <pc:docMk/>
          <pc:sldMk cId="3666627074" sldId="266"/>
        </pc:sldMkLst>
      </pc:sldChg>
      <pc:sldChg chg="addSp delSp modSp mod ord">
        <pc:chgData name="Brian Connolly" userId="3cc0afaf-3fd4-49d4-98eb-f7451fca2ae1" providerId="ADAL" clId="{94CE7E90-974D-42DF-9949-585089C33E15}" dt="2023-11-29T16:52:31.301" v="5203" actId="1076"/>
        <pc:sldMkLst>
          <pc:docMk/>
          <pc:sldMk cId="2890732495" sldId="269"/>
        </pc:sldMkLst>
      </pc:sldChg>
      <pc:sldChg chg="modSp mod ord">
        <pc:chgData name="Brian Connolly" userId="3cc0afaf-3fd4-49d4-98eb-f7451fca2ae1" providerId="ADAL" clId="{94CE7E90-974D-42DF-9949-585089C33E15}" dt="2023-11-29T16:37:08.599" v="4101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94CE7E90-974D-42DF-9949-585089C33E15}" dt="2023-11-28T22:34:45.076" v="3072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94CE7E90-974D-42DF-9949-585089C33E15}" dt="2023-11-28T22:34:47.105" v="3075" actId="47"/>
        <pc:sldMkLst>
          <pc:docMk/>
          <pc:sldMk cId="3258568862" sldId="272"/>
        </pc:sldMkLst>
      </pc:sldChg>
      <pc:sldChg chg="addSp delSp modSp mod ord">
        <pc:chgData name="Brian Connolly" userId="3cc0afaf-3fd4-49d4-98eb-f7451fca2ae1" providerId="ADAL" clId="{94CE7E90-974D-42DF-9949-585089C33E15}" dt="2023-11-29T16:54:40.277" v="5480" actId="1076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94CE7E90-974D-42DF-9949-585089C33E15}" dt="2023-11-29T16:59:39.958" v="5481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94CE7E90-974D-42DF-9949-585089C33E15}" dt="2023-11-29T16:20:50.285" v="3653" actId="2696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94CE7E90-974D-42DF-9949-585089C33E15}" dt="2023-11-29T16:20:52.222" v="3654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94CE7E90-974D-42DF-9949-585089C33E15}" dt="2023-11-29T16:20:54.486" v="3657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94CE7E90-974D-42DF-9949-585089C33E15}" dt="2023-11-29T16:20:53.705" v="3656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94CE7E90-974D-42DF-9949-585089C33E15}" dt="2023-11-29T16:20:53.033" v="3655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94CE7E90-974D-42DF-9949-585089C33E15}" dt="2023-11-28T22:34:45.568" v="3073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94CE7E90-974D-42DF-9949-585089C33E15}" dt="2023-11-28T22:34:45.957" v="3074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94CE7E90-974D-42DF-9949-585089C33E15}" dt="2023-11-28T22:34:49.522" v="3076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94CE7E90-974D-42DF-9949-585089C33E15}" dt="2023-11-29T16:19:33.766" v="3652" actId="20577"/>
        <pc:sldMkLst>
          <pc:docMk/>
          <pc:sldMk cId="1958539412" sldId="283"/>
        </pc:sldMkLst>
      </pc:sldChg>
      <pc:sldChg chg="modSp add mod">
        <pc:chgData name="Brian Connolly" userId="3cc0afaf-3fd4-49d4-98eb-f7451fca2ae1" providerId="ADAL" clId="{94CE7E90-974D-42DF-9949-585089C33E15}" dt="2023-11-28T22:08:26.217" v="1721" actId="179"/>
        <pc:sldMkLst>
          <pc:docMk/>
          <pc:sldMk cId="570821271" sldId="284"/>
        </pc:sldMkLst>
      </pc:sldChg>
      <pc:sldChg chg="new del">
        <pc:chgData name="Brian Connolly" userId="3cc0afaf-3fd4-49d4-98eb-f7451fca2ae1" providerId="ADAL" clId="{94CE7E90-974D-42DF-9949-585089C33E15}" dt="2023-11-28T22:05:06.435" v="1233" actId="2696"/>
        <pc:sldMkLst>
          <pc:docMk/>
          <pc:sldMk cId="4264623381" sldId="284"/>
        </pc:sldMkLst>
      </pc:sldChg>
      <pc:sldChg chg="add del">
        <pc:chgData name="Brian Connolly" userId="3cc0afaf-3fd4-49d4-98eb-f7451fca2ae1" providerId="ADAL" clId="{94CE7E90-974D-42DF-9949-585089C33E15}" dt="2023-11-28T22:05:08.195" v="1234" actId="2696"/>
        <pc:sldMkLst>
          <pc:docMk/>
          <pc:sldMk cId="1590709538" sldId="285"/>
        </pc:sldMkLst>
      </pc:sldChg>
      <pc:sldChg chg="delSp modSp add del mod ord">
        <pc:chgData name="Brian Connolly" userId="3cc0afaf-3fd4-49d4-98eb-f7451fca2ae1" providerId="ADAL" clId="{94CE7E90-974D-42DF-9949-585089C33E15}" dt="2023-11-29T16:25:55.054" v="3846" actId="2696"/>
        <pc:sldMkLst>
          <pc:docMk/>
          <pc:sldMk cId="3787070576" sldId="285"/>
        </pc:sldMkLst>
      </pc:sldChg>
      <pc:sldChg chg="addSp delSp modSp add mod ord">
        <pc:chgData name="Brian Connolly" userId="3cc0afaf-3fd4-49d4-98eb-f7451fca2ae1" providerId="ADAL" clId="{94CE7E90-974D-42DF-9949-585089C33E15}" dt="2023-11-28T22:27:14.349" v="1865" actId="1076"/>
        <pc:sldMkLst>
          <pc:docMk/>
          <pc:sldMk cId="2376250310" sldId="286"/>
        </pc:sldMkLst>
      </pc:sldChg>
      <pc:sldChg chg="modSp add mod ord">
        <pc:chgData name="Brian Connolly" userId="3cc0afaf-3fd4-49d4-98eb-f7451fca2ae1" providerId="ADAL" clId="{94CE7E90-974D-42DF-9949-585089C33E15}" dt="2023-11-29T16:59:58.549" v="5488" actId="20577"/>
        <pc:sldMkLst>
          <pc:docMk/>
          <pc:sldMk cId="2951854945" sldId="287"/>
        </pc:sldMkLst>
      </pc:sldChg>
      <pc:sldChg chg="addSp modSp add mod">
        <pc:chgData name="Brian Connolly" userId="3cc0afaf-3fd4-49d4-98eb-f7451fca2ae1" providerId="ADAL" clId="{94CE7E90-974D-42DF-9949-585089C33E15}" dt="2023-11-29T17:03:17.463" v="5540" actId="207"/>
        <pc:sldMkLst>
          <pc:docMk/>
          <pc:sldMk cId="4236084148" sldId="288"/>
        </pc:sldMkLst>
      </pc:sldChg>
      <pc:sldChg chg="delSp modSp add mod">
        <pc:chgData name="Brian Connolly" userId="3cc0afaf-3fd4-49d4-98eb-f7451fca2ae1" providerId="ADAL" clId="{94CE7E90-974D-42DF-9949-585089C33E15}" dt="2023-11-29T17:05:54.202" v="5547" actId="6549"/>
        <pc:sldMkLst>
          <pc:docMk/>
          <pc:sldMk cId="3960523515" sldId="289"/>
        </pc:sldMkLst>
      </pc:sldChg>
      <pc:sldChg chg="modSp add del mod">
        <pc:chgData name="Brian Connolly" userId="3cc0afaf-3fd4-49d4-98eb-f7451fca2ae1" providerId="ADAL" clId="{94CE7E90-974D-42DF-9949-585089C33E15}" dt="2023-11-29T17:07:24.424" v="5548" actId="47"/>
        <pc:sldMkLst>
          <pc:docMk/>
          <pc:sldMk cId="2479416254" sldId="290"/>
        </pc:sldMkLst>
      </pc:sldChg>
      <pc:sldChg chg="delSp modSp mod">
        <pc:chgData name="Brian Connolly" userId="3cc0afaf-3fd4-49d4-98eb-f7451fca2ae1" providerId="ADAL" clId="{94CE7E90-974D-42DF-9949-585089C33E15}" dt="2023-11-29T16:26:36.166" v="3952" actId="20577"/>
        <pc:sldMkLst>
          <pc:docMk/>
          <pc:sldMk cId="3453689275" sldId="291"/>
        </pc:sldMkLst>
      </pc:sldChg>
      <pc:sldChg chg="addSp delSp modSp add mod">
        <pc:chgData name="Brian Connolly" userId="3cc0afaf-3fd4-49d4-98eb-f7451fca2ae1" providerId="ADAL" clId="{94CE7E90-974D-42DF-9949-585089C33E15}" dt="2023-11-29T16:35:06.935" v="4097" actId="1076"/>
        <pc:sldMkLst>
          <pc:docMk/>
          <pc:sldMk cId="477637485" sldId="292"/>
        </pc:sldMkLst>
      </pc:sldChg>
      <pc:sldChg chg="modSp add mod ord">
        <pc:chgData name="Brian Connolly" userId="3cc0afaf-3fd4-49d4-98eb-f7451fca2ae1" providerId="ADAL" clId="{94CE7E90-974D-42DF-9949-585089C33E15}" dt="2023-11-29T16:39:36.176" v="4562" actId="313"/>
        <pc:sldMkLst>
          <pc:docMk/>
          <pc:sldMk cId="1524652" sldId="293"/>
        </pc:sldMkLst>
      </pc:sldChg>
    </pc:docChg>
  </pc:docChgLst>
  <pc:docChgLst>
    <pc:chgData name="Lotta Hagman" userId="d6416cb5-e18c-4783-84b1-dc0e5cd678ba" providerId="ADAL" clId="{EA232FFA-6900-4C1B-80AB-2077D85ACF04}"/>
    <pc:docChg chg="undo custSel modSld sldOrd">
      <pc:chgData name="Lotta Hagman" userId="d6416cb5-e18c-4783-84b1-dc0e5cd678ba" providerId="ADAL" clId="{EA232FFA-6900-4C1B-80AB-2077D85ACF04}" dt="2024-09-25T00:11:03.073" v="1024" actId="113"/>
      <pc:docMkLst>
        <pc:docMk/>
      </pc:docMkLst>
      <pc:sldChg chg="modSp mod">
        <pc:chgData name="Lotta Hagman" userId="d6416cb5-e18c-4783-84b1-dc0e5cd678ba" providerId="ADAL" clId="{EA232FFA-6900-4C1B-80AB-2077D85ACF04}" dt="2024-09-24T21:03:47.483" v="2" actId="6549"/>
        <pc:sldMkLst>
          <pc:docMk/>
          <pc:sldMk cId="3900127704" sldId="263"/>
        </pc:sldMkLst>
      </pc:sldChg>
      <pc:sldChg chg="modSp mod">
        <pc:chgData name="Lotta Hagman" userId="d6416cb5-e18c-4783-84b1-dc0e5cd678ba" providerId="ADAL" clId="{EA232FFA-6900-4C1B-80AB-2077D85ACF04}" dt="2024-09-24T21:34:25.139" v="177" actId="20577"/>
        <pc:sldMkLst>
          <pc:docMk/>
          <pc:sldMk cId="3229395398" sldId="323"/>
        </pc:sldMkLst>
      </pc:sldChg>
      <pc:sldChg chg="modSp mod">
        <pc:chgData name="Lotta Hagman" userId="d6416cb5-e18c-4783-84b1-dc0e5cd678ba" providerId="ADAL" clId="{EA232FFA-6900-4C1B-80AB-2077D85ACF04}" dt="2024-09-24T23:27:45.704" v="600" actId="6549"/>
        <pc:sldMkLst>
          <pc:docMk/>
          <pc:sldMk cId="4004306282" sldId="325"/>
        </pc:sldMkLst>
      </pc:sldChg>
      <pc:sldChg chg="delSp modSp mod ord">
        <pc:chgData name="Lotta Hagman" userId="d6416cb5-e18c-4783-84b1-dc0e5cd678ba" providerId="ADAL" clId="{EA232FFA-6900-4C1B-80AB-2077D85ACF04}" dt="2024-09-25T00:07:51.008" v="991" actId="14100"/>
        <pc:sldMkLst>
          <pc:docMk/>
          <pc:sldMk cId="3307797493" sldId="327"/>
        </pc:sldMkLst>
      </pc:sldChg>
      <pc:sldChg chg="addSp modSp mod">
        <pc:chgData name="Lotta Hagman" userId="d6416cb5-e18c-4783-84b1-dc0e5cd678ba" providerId="ADAL" clId="{EA232FFA-6900-4C1B-80AB-2077D85ACF04}" dt="2024-09-25T00:10:10.102" v="1021" actId="14100"/>
        <pc:sldMkLst>
          <pc:docMk/>
          <pc:sldMk cId="2242294566" sldId="328"/>
        </pc:sldMkLst>
      </pc:sldChg>
      <pc:sldChg chg="modSp mod">
        <pc:chgData name="Lotta Hagman" userId="d6416cb5-e18c-4783-84b1-dc0e5cd678ba" providerId="ADAL" clId="{EA232FFA-6900-4C1B-80AB-2077D85ACF04}" dt="2024-09-24T23:36:22.855" v="718" actId="20577"/>
        <pc:sldMkLst>
          <pc:docMk/>
          <pc:sldMk cId="2639111273" sldId="329"/>
        </pc:sldMkLst>
      </pc:sldChg>
      <pc:sldChg chg="modSp mod">
        <pc:chgData name="Lotta Hagman" userId="d6416cb5-e18c-4783-84b1-dc0e5cd678ba" providerId="ADAL" clId="{EA232FFA-6900-4C1B-80AB-2077D85ACF04}" dt="2024-09-24T21:20:03.662" v="80" actId="20577"/>
        <pc:sldMkLst>
          <pc:docMk/>
          <pc:sldMk cId="3026951837" sldId="332"/>
        </pc:sldMkLst>
      </pc:sldChg>
      <pc:sldChg chg="modSp mod">
        <pc:chgData name="Lotta Hagman" userId="d6416cb5-e18c-4783-84b1-dc0e5cd678ba" providerId="ADAL" clId="{EA232FFA-6900-4C1B-80AB-2077D85ACF04}" dt="2024-09-24T21:29:43.400" v="117" actId="6549"/>
        <pc:sldMkLst>
          <pc:docMk/>
          <pc:sldMk cId="1222743772" sldId="333"/>
        </pc:sldMkLst>
      </pc:sldChg>
      <pc:sldChg chg="modSp mod">
        <pc:chgData name="Lotta Hagman" userId="d6416cb5-e18c-4783-84b1-dc0e5cd678ba" providerId="ADAL" clId="{EA232FFA-6900-4C1B-80AB-2077D85ACF04}" dt="2024-09-24T21:40:39.321" v="217" actId="6549"/>
        <pc:sldMkLst>
          <pc:docMk/>
          <pc:sldMk cId="4119629195" sldId="334"/>
        </pc:sldMkLst>
      </pc:sldChg>
      <pc:sldChg chg="modSp mod">
        <pc:chgData name="Lotta Hagman" userId="d6416cb5-e18c-4783-84b1-dc0e5cd678ba" providerId="ADAL" clId="{EA232FFA-6900-4C1B-80AB-2077D85ACF04}" dt="2024-09-24T21:45:55.832" v="320" actId="6549"/>
        <pc:sldMkLst>
          <pc:docMk/>
          <pc:sldMk cId="1484151537" sldId="335"/>
        </pc:sldMkLst>
      </pc:sldChg>
      <pc:sldChg chg="modSp mod ord">
        <pc:chgData name="Lotta Hagman" userId="d6416cb5-e18c-4783-84b1-dc0e5cd678ba" providerId="ADAL" clId="{EA232FFA-6900-4C1B-80AB-2077D85ACF04}" dt="2024-09-24T22:27:37.554" v="528" actId="6549"/>
        <pc:sldMkLst>
          <pc:docMk/>
          <pc:sldMk cId="1081148235" sldId="336"/>
        </pc:sldMkLst>
      </pc:sldChg>
      <pc:sldChg chg="modSp mod">
        <pc:chgData name="Lotta Hagman" userId="d6416cb5-e18c-4783-84b1-dc0e5cd678ba" providerId="ADAL" clId="{EA232FFA-6900-4C1B-80AB-2077D85ACF04}" dt="2024-09-24T23:23:18.021" v="585" actId="20577"/>
        <pc:sldMkLst>
          <pc:docMk/>
          <pc:sldMk cId="3734071294" sldId="337"/>
        </pc:sldMkLst>
      </pc:sldChg>
      <pc:sldChg chg="modSp mod">
        <pc:chgData name="Lotta Hagman" userId="d6416cb5-e18c-4783-84b1-dc0e5cd678ba" providerId="ADAL" clId="{EA232FFA-6900-4C1B-80AB-2077D85ACF04}" dt="2024-09-25T00:11:03.073" v="1024" actId="113"/>
        <pc:sldMkLst>
          <pc:docMk/>
          <pc:sldMk cId="1861418366" sldId="338"/>
        </pc:sldMkLst>
      </pc:sldChg>
    </pc:docChg>
  </pc:docChgLst>
  <pc:docChgLst>
    <pc:chgData name="gemma@ruffino.co.uk" userId="S::urn:spo:guest#gemma@ruffino.co.uk::" providerId="AD" clId="Web-{04D89065-C62E-7148-537C-8D0C2EFEAC83}"/>
    <pc:docChg chg="modSld">
      <pc:chgData name="gemma@ruffino.co.uk" userId="S::urn:spo:guest#gemma@ruffino.co.uk::" providerId="AD" clId="Web-{04D89065-C62E-7148-537C-8D0C2EFEAC83}" dt="2025-01-08T09:41:20.336" v="1" actId="20577"/>
      <pc:docMkLst>
        <pc:docMk/>
      </pc:docMkLst>
      <pc:sldChg chg="modSp">
        <pc:chgData name="gemma@ruffino.co.uk" userId="S::urn:spo:guest#gemma@ruffino.co.uk::" providerId="AD" clId="Web-{04D89065-C62E-7148-537C-8D0C2EFEAC83}" dt="2025-01-08T09:41:20.336" v="1" actId="20577"/>
        <pc:sldMkLst>
          <pc:docMk/>
          <pc:sldMk cId="4004306282" sldId="325"/>
        </pc:sldMkLst>
      </pc:sldChg>
    </pc:docChg>
  </pc:docChgLst>
  <pc:docChgLst>
    <pc:chgData name="gemma@ruffino.co.uk" userId="S::urn:spo:guest#gemma@ruffino.co.uk::" providerId="AD" clId="Web-{8F0EA641-39E4-3A89-6284-F5D7A162EDA2}"/>
    <pc:docChg chg="modSld">
      <pc:chgData name="gemma@ruffino.co.uk" userId="S::urn:spo:guest#gemma@ruffino.co.uk::" providerId="AD" clId="Web-{8F0EA641-39E4-3A89-6284-F5D7A162EDA2}" dt="2024-12-30T18:26:25.427" v="45" actId="20577"/>
      <pc:docMkLst>
        <pc:docMk/>
      </pc:docMkLst>
      <pc:sldChg chg="modSp">
        <pc:chgData name="gemma@ruffino.co.uk" userId="S::urn:spo:guest#gemma@ruffino.co.uk::" providerId="AD" clId="Web-{8F0EA641-39E4-3A89-6284-F5D7A162EDA2}" dt="2024-12-30T17:39:55.914" v="19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8F0EA641-39E4-3A89-6284-F5D7A162EDA2}" dt="2024-12-30T18:25:18.472" v="40" actId="20577"/>
        <pc:sldMkLst>
          <pc:docMk/>
          <pc:sldMk cId="1786252966" sldId="324"/>
        </pc:sldMkLst>
      </pc:sldChg>
      <pc:sldChg chg="modSp">
        <pc:chgData name="gemma@ruffino.co.uk" userId="S::urn:spo:guest#gemma@ruffino.co.uk::" providerId="AD" clId="Web-{8F0EA641-39E4-3A89-6284-F5D7A162EDA2}" dt="2024-12-30T18:26:07.802" v="43" actId="20577"/>
        <pc:sldMkLst>
          <pc:docMk/>
          <pc:sldMk cId="3307797493" sldId="327"/>
        </pc:sldMkLst>
      </pc:sldChg>
      <pc:sldChg chg="modSp">
        <pc:chgData name="gemma@ruffino.co.uk" userId="S::urn:spo:guest#gemma@ruffino.co.uk::" providerId="AD" clId="Web-{8F0EA641-39E4-3A89-6284-F5D7A162EDA2}" dt="2024-12-30T18:26:25.427" v="45" actId="20577"/>
        <pc:sldMkLst>
          <pc:docMk/>
          <pc:sldMk cId="2242294566" sldId="328"/>
        </pc:sldMkLst>
      </pc:sldChg>
      <pc:sldChg chg="modSp">
        <pc:chgData name="gemma@ruffino.co.uk" userId="S::urn:spo:guest#gemma@ruffino.co.uk::" providerId="AD" clId="Web-{8F0EA641-39E4-3A89-6284-F5D7A162EDA2}" dt="2024-12-30T18:24:45.690" v="35"/>
        <pc:sldMkLst>
          <pc:docMk/>
          <pc:sldMk cId="1222743772" sldId="333"/>
        </pc:sldMkLst>
      </pc:sldChg>
      <pc:sldChg chg="modSp">
        <pc:chgData name="gemma@ruffino.co.uk" userId="S::urn:spo:guest#gemma@ruffino.co.uk::" providerId="AD" clId="Web-{8F0EA641-39E4-3A89-6284-F5D7A162EDA2}" dt="2024-12-30T18:24:56.394" v="39"/>
        <pc:sldMkLst>
          <pc:docMk/>
          <pc:sldMk cId="4119629195" sldId="334"/>
        </pc:sldMkLst>
      </pc:sldChg>
      <pc:sldChg chg="modSp">
        <pc:chgData name="gemma@ruffino.co.uk" userId="S::urn:spo:guest#gemma@ruffino.co.uk::" providerId="AD" clId="Web-{8F0EA641-39E4-3A89-6284-F5D7A162EDA2}" dt="2024-12-30T18:25:56.942" v="41" actId="20577"/>
        <pc:sldMkLst>
          <pc:docMk/>
          <pc:sldMk cId="1861418366" sldId="338"/>
        </pc:sldMkLst>
      </pc:sldChg>
      <pc:sldChg chg="modSp">
        <pc:chgData name="gemma@ruffino.co.uk" userId="S::urn:spo:guest#gemma@ruffino.co.uk::" providerId="AD" clId="Web-{8F0EA641-39E4-3A89-6284-F5D7A162EDA2}" dt="2024-12-30T17:43:32.611" v="23"/>
        <pc:sldMkLst>
          <pc:docMk/>
          <pc:sldMk cId="172835963" sldId="344"/>
        </pc:sldMkLst>
      </pc:sldChg>
    </pc:docChg>
  </pc:docChgLst>
  <pc:docChgLst>
    <pc:chgData name="Brian Connolly" userId="3cc0afaf-3fd4-49d4-98eb-f7451fca2ae1" providerId="ADAL" clId="{2519E9C6-B4C4-4D26-8DB1-9EFE5233FCC4}"/>
    <pc:docChg chg="undo custSel addSld delSld modSld">
      <pc:chgData name="Brian Connolly" userId="3cc0afaf-3fd4-49d4-98eb-f7451fca2ae1" providerId="ADAL" clId="{2519E9C6-B4C4-4D26-8DB1-9EFE5233FCC4}" dt="2024-01-19T21:13:03.980" v="1982" actId="313"/>
      <pc:docMkLst>
        <pc:docMk/>
      </pc:docMkLst>
      <pc:sldChg chg="delSp modSp mod">
        <pc:chgData name="Brian Connolly" userId="3cc0afaf-3fd4-49d4-98eb-f7451fca2ae1" providerId="ADAL" clId="{2519E9C6-B4C4-4D26-8DB1-9EFE5233FCC4}" dt="2024-01-19T20:40:31.902" v="572" actId="20577"/>
        <pc:sldMkLst>
          <pc:docMk/>
          <pc:sldMk cId="3453689275" sldId="291"/>
        </pc:sldMkLst>
      </pc:sldChg>
      <pc:sldChg chg="modSp mod">
        <pc:chgData name="Brian Connolly" userId="3cc0afaf-3fd4-49d4-98eb-f7451fca2ae1" providerId="ADAL" clId="{2519E9C6-B4C4-4D26-8DB1-9EFE5233FCC4}" dt="2024-01-19T20:44:16.916" v="888" actId="255"/>
        <pc:sldMkLst>
          <pc:docMk/>
          <pc:sldMk cId="4013492688" sldId="294"/>
        </pc:sldMkLst>
      </pc:sldChg>
      <pc:sldChg chg="modSp mod">
        <pc:chgData name="Brian Connolly" userId="3cc0afaf-3fd4-49d4-98eb-f7451fca2ae1" providerId="ADAL" clId="{2519E9C6-B4C4-4D26-8DB1-9EFE5233FCC4}" dt="2024-01-19T20:46:00.832" v="914" actId="6549"/>
        <pc:sldMkLst>
          <pc:docMk/>
          <pc:sldMk cId="1770589235" sldId="296"/>
        </pc:sldMkLst>
      </pc:sldChg>
      <pc:sldChg chg="add del">
        <pc:chgData name="Brian Connolly" userId="3cc0afaf-3fd4-49d4-98eb-f7451fca2ae1" providerId="ADAL" clId="{2519E9C6-B4C4-4D26-8DB1-9EFE5233FCC4}" dt="2024-01-19T20:58:35.778" v="1512" actId="47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2519E9C6-B4C4-4D26-8DB1-9EFE5233FCC4}" dt="2024-01-19T21:13:03.980" v="1982" actId="313"/>
        <pc:sldMkLst>
          <pc:docMk/>
          <pc:sldMk cId="250886000" sldId="307"/>
        </pc:sldMkLst>
      </pc:sldChg>
      <pc:sldChg chg="addSp modSp mod">
        <pc:chgData name="Brian Connolly" userId="3cc0afaf-3fd4-49d4-98eb-f7451fca2ae1" providerId="ADAL" clId="{2519E9C6-B4C4-4D26-8DB1-9EFE5233FCC4}" dt="2024-01-19T21:09:46.564" v="1531" actId="1076"/>
        <pc:sldMkLst>
          <pc:docMk/>
          <pc:sldMk cId="353374749" sldId="308"/>
        </pc:sldMkLst>
      </pc:sldChg>
      <pc:sldChg chg="modSp add mod">
        <pc:chgData name="Brian Connolly" userId="3cc0afaf-3fd4-49d4-98eb-f7451fca2ae1" providerId="ADAL" clId="{2519E9C6-B4C4-4D26-8DB1-9EFE5233FCC4}" dt="2024-01-19T20:53:28.147" v="1510" actId="20577"/>
        <pc:sldMkLst>
          <pc:docMk/>
          <pc:sldMk cId="2372118506" sldId="321"/>
        </pc:sldMkLst>
      </pc:sldChg>
    </pc:docChg>
  </pc:docChgLst>
  <pc:docChgLst>
    <pc:chgData name="Brian Connolly" userId="3cc0afaf-3fd4-49d4-98eb-f7451fca2ae1" providerId="ADAL" clId="{945177D0-BFFE-44C9-92AC-7D22828133E8}"/>
    <pc:docChg chg="custSel addSld modSld modMainMaster">
      <pc:chgData name="Brian Connolly" userId="3cc0afaf-3fd4-49d4-98eb-f7451fca2ae1" providerId="ADAL" clId="{945177D0-BFFE-44C9-92AC-7D22828133E8}" dt="2024-10-02T11:10:27.197" v="292" actId="478"/>
      <pc:docMkLst>
        <pc:docMk/>
      </pc:docMkLst>
      <pc:sldChg chg="delSp mod">
        <pc:chgData name="Brian Connolly" userId="3cc0afaf-3fd4-49d4-98eb-f7451fca2ae1" providerId="ADAL" clId="{945177D0-BFFE-44C9-92AC-7D22828133E8}" dt="2024-10-02T06:59:59.744" v="93" actId="478"/>
        <pc:sldMkLst>
          <pc:docMk/>
          <pc:sldMk cId="744018381" sldId="322"/>
        </pc:sldMkLst>
      </pc:sldChg>
      <pc:sldChg chg="delSp mod">
        <pc:chgData name="Brian Connolly" userId="3cc0afaf-3fd4-49d4-98eb-f7451fca2ae1" providerId="ADAL" clId="{945177D0-BFFE-44C9-92AC-7D22828133E8}" dt="2024-10-02T07:00:07.822" v="95" actId="478"/>
        <pc:sldMkLst>
          <pc:docMk/>
          <pc:sldMk cId="3229395398" sldId="323"/>
        </pc:sldMkLst>
      </pc:sldChg>
      <pc:sldChg chg="delSp modSp mod">
        <pc:chgData name="Brian Connolly" userId="3cc0afaf-3fd4-49d4-98eb-f7451fca2ae1" providerId="ADAL" clId="{945177D0-BFFE-44C9-92AC-7D22828133E8}" dt="2024-10-02T11:10:27.197" v="292" actId="478"/>
        <pc:sldMkLst>
          <pc:docMk/>
          <pc:sldMk cId="1786252966" sldId="324"/>
        </pc:sldMkLst>
      </pc:sldChg>
      <pc:sldChg chg="delSp mod">
        <pc:chgData name="Brian Connolly" userId="3cc0afaf-3fd4-49d4-98eb-f7451fca2ae1" providerId="ADAL" clId="{945177D0-BFFE-44C9-92AC-7D22828133E8}" dt="2024-10-02T06:58:22.879" v="89" actId="478"/>
        <pc:sldMkLst>
          <pc:docMk/>
          <pc:sldMk cId="1561663034" sldId="330"/>
        </pc:sldMkLst>
      </pc:sldChg>
      <pc:sldChg chg="delSp modSp mod">
        <pc:chgData name="Brian Connolly" userId="3cc0afaf-3fd4-49d4-98eb-f7451fca2ae1" providerId="ADAL" clId="{945177D0-BFFE-44C9-92AC-7D22828133E8}" dt="2024-10-02T06:59:20.290" v="92" actId="478"/>
        <pc:sldMkLst>
          <pc:docMk/>
          <pc:sldMk cId="3026951837" sldId="332"/>
        </pc:sldMkLst>
      </pc:sldChg>
      <pc:sldChg chg="delSp mod">
        <pc:chgData name="Brian Connolly" userId="3cc0afaf-3fd4-49d4-98eb-f7451fca2ae1" providerId="ADAL" clId="{945177D0-BFFE-44C9-92AC-7D22828133E8}" dt="2024-10-02T07:00:04.944" v="94" actId="478"/>
        <pc:sldMkLst>
          <pc:docMk/>
          <pc:sldMk cId="1222743772" sldId="333"/>
        </pc:sldMkLst>
      </pc:sldChg>
      <pc:sldChg chg="delSp mod">
        <pc:chgData name="Brian Connolly" userId="3cc0afaf-3fd4-49d4-98eb-f7451fca2ae1" providerId="ADAL" clId="{945177D0-BFFE-44C9-92AC-7D22828133E8}" dt="2024-10-02T07:00:10.585" v="96" actId="478"/>
        <pc:sldMkLst>
          <pc:docMk/>
          <pc:sldMk cId="4119629195" sldId="334"/>
        </pc:sldMkLst>
      </pc:sldChg>
      <pc:sldChg chg="delSp mod">
        <pc:chgData name="Brian Connolly" userId="3cc0afaf-3fd4-49d4-98eb-f7451fca2ae1" providerId="ADAL" clId="{945177D0-BFFE-44C9-92AC-7D22828133E8}" dt="2024-10-02T07:00:13.424" v="97" actId="478"/>
        <pc:sldMkLst>
          <pc:docMk/>
          <pc:sldMk cId="1484151537" sldId="335"/>
        </pc:sldMkLst>
      </pc:sldChg>
      <pc:sldChg chg="delSp mod">
        <pc:chgData name="Brian Connolly" userId="3cc0afaf-3fd4-49d4-98eb-f7451fca2ae1" providerId="ADAL" clId="{945177D0-BFFE-44C9-92AC-7D22828133E8}" dt="2024-10-02T07:00:16.817" v="98" actId="478"/>
        <pc:sldMkLst>
          <pc:docMk/>
          <pc:sldMk cId="1081148235" sldId="336"/>
        </pc:sldMkLst>
      </pc:sldChg>
      <pc:sldChg chg="addSp modSp new mod">
        <pc:chgData name="Brian Connolly" userId="3cc0afaf-3fd4-49d4-98eb-f7451fca2ae1" providerId="ADAL" clId="{945177D0-BFFE-44C9-92AC-7D22828133E8}" dt="2024-10-02T06:58:11.122" v="88" actId="6549"/>
        <pc:sldMkLst>
          <pc:docMk/>
          <pc:sldMk cId="4259620446" sldId="343"/>
        </pc:sldMkLst>
      </pc:sldChg>
      <pc:sldChg chg="addSp modSp new mod">
        <pc:chgData name="Brian Connolly" userId="3cc0afaf-3fd4-49d4-98eb-f7451fca2ae1" providerId="ADAL" clId="{945177D0-BFFE-44C9-92AC-7D22828133E8}" dt="2024-10-02T07:03:35.361" v="285" actId="20577"/>
        <pc:sldMkLst>
          <pc:docMk/>
          <pc:sldMk cId="172835963" sldId="344"/>
        </pc:sldMkLst>
      </pc:sldChg>
      <pc:sldChg chg="modSp mod">
        <pc:chgData name="Brian Connolly" userId="3cc0afaf-3fd4-49d4-98eb-f7451fca2ae1" providerId="ADAL" clId="{945177D0-BFFE-44C9-92AC-7D22828133E8}" dt="2024-10-02T07:04:12.172" v="289" actId="6549"/>
        <pc:sldMkLst>
          <pc:docMk/>
          <pc:sldMk cId="2399830042" sldId="345"/>
        </pc:sldMkLst>
      </pc:sldChg>
      <pc:sldMasterChg chg="delSp modSp mod">
        <pc:chgData name="Brian Connolly" userId="3cc0afaf-3fd4-49d4-98eb-f7451fca2ae1" providerId="ADAL" clId="{945177D0-BFFE-44C9-92AC-7D22828133E8}" dt="2024-10-02T06:57:31.460" v="29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7D56AC54-D3E3-451B-8BFF-4AF1F0E3F27E}"/>
    <pc:docChg chg="undo custSel addSld delSld modSld">
      <pc:chgData name="Brian Connolly" userId="3cc0afaf-3fd4-49d4-98eb-f7451fca2ae1" providerId="ADAL" clId="{7D56AC54-D3E3-451B-8BFF-4AF1F0E3F27E}" dt="2023-12-22T22:39:13.749" v="10156" actId="20577"/>
      <pc:docMkLst>
        <pc:docMk/>
      </pc:docMkLst>
      <pc:sldChg chg="modSp mod">
        <pc:chgData name="Brian Connolly" userId="3cc0afaf-3fd4-49d4-98eb-f7451fca2ae1" providerId="ADAL" clId="{7D56AC54-D3E3-451B-8BFF-4AF1F0E3F27E}" dt="2023-12-22T15:01:53.950" v="4949" actId="6549"/>
        <pc:sldMkLst>
          <pc:docMk/>
          <pc:sldMk cId="3900127704" sldId="263"/>
        </pc:sldMkLst>
      </pc:sldChg>
      <pc:sldChg chg="del">
        <pc:chgData name="Brian Connolly" userId="3cc0afaf-3fd4-49d4-98eb-f7451fca2ae1" providerId="ADAL" clId="{7D56AC54-D3E3-451B-8BFF-4AF1F0E3F27E}" dt="2023-12-20T15:39:25.449" v="4140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7D56AC54-D3E3-451B-8BFF-4AF1F0E3F27E}" dt="2023-12-20T15:39:25.126" v="4139" actId="47"/>
        <pc:sldMkLst>
          <pc:docMk/>
          <pc:sldMk cId="2890732495" sldId="269"/>
        </pc:sldMkLst>
      </pc:sldChg>
      <pc:sldChg chg="modSp add del mod setBg">
        <pc:chgData name="Brian Connolly" userId="3cc0afaf-3fd4-49d4-98eb-f7451fca2ae1" providerId="ADAL" clId="{7D56AC54-D3E3-451B-8BFF-4AF1F0E3F27E}" dt="2023-12-22T22:26:39.686" v="9700" actId="255"/>
        <pc:sldMkLst>
          <pc:docMk/>
          <pc:sldMk cId="2070366301" sldId="270"/>
        </pc:sldMkLst>
      </pc:sldChg>
      <pc:sldChg chg="del">
        <pc:chgData name="Brian Connolly" userId="3cc0afaf-3fd4-49d4-98eb-f7451fca2ae1" providerId="ADAL" clId="{7D56AC54-D3E3-451B-8BFF-4AF1F0E3F27E}" dt="2023-12-20T15:39:24.708" v="4138" actId="47"/>
        <pc:sldMkLst>
          <pc:docMk/>
          <pc:sldMk cId="715492939" sldId="273"/>
        </pc:sldMkLst>
      </pc:sldChg>
      <pc:sldChg chg="addSp delSp modSp mod">
        <pc:chgData name="Brian Connolly" userId="3cc0afaf-3fd4-49d4-98eb-f7451fca2ae1" providerId="ADAL" clId="{7D56AC54-D3E3-451B-8BFF-4AF1F0E3F27E}" dt="2023-12-22T14:58:56.850" v="4523" actId="113"/>
        <pc:sldMkLst>
          <pc:docMk/>
          <pc:sldMk cId="1958539412" sldId="283"/>
        </pc:sldMkLst>
      </pc:sldChg>
      <pc:sldChg chg="del">
        <pc:chgData name="Brian Connolly" userId="3cc0afaf-3fd4-49d4-98eb-f7451fca2ae1" providerId="ADAL" clId="{7D56AC54-D3E3-451B-8BFF-4AF1F0E3F27E}" dt="2023-12-20T15:39:29.991" v="4144" actId="47"/>
        <pc:sldMkLst>
          <pc:docMk/>
          <pc:sldMk cId="570821271" sldId="284"/>
        </pc:sldMkLst>
      </pc:sldChg>
      <pc:sldChg chg="del">
        <pc:chgData name="Brian Connolly" userId="3cc0afaf-3fd4-49d4-98eb-f7451fca2ae1" providerId="ADAL" clId="{7D56AC54-D3E3-451B-8BFF-4AF1F0E3F27E}" dt="2023-12-20T15:39:24.346" v="4137" actId="47"/>
        <pc:sldMkLst>
          <pc:docMk/>
          <pc:sldMk cId="2376250310" sldId="286"/>
        </pc:sldMkLst>
      </pc:sldChg>
      <pc:sldChg chg="del">
        <pc:chgData name="Brian Connolly" userId="3cc0afaf-3fd4-49d4-98eb-f7451fca2ae1" providerId="ADAL" clId="{7D56AC54-D3E3-451B-8BFF-4AF1F0E3F27E}" dt="2023-12-20T15:39:24.059" v="4136" actId="47"/>
        <pc:sldMkLst>
          <pc:docMk/>
          <pc:sldMk cId="2951854945" sldId="287"/>
        </pc:sldMkLst>
      </pc:sldChg>
      <pc:sldChg chg="del">
        <pc:chgData name="Brian Connolly" userId="3cc0afaf-3fd4-49d4-98eb-f7451fca2ae1" providerId="ADAL" clId="{7D56AC54-D3E3-451B-8BFF-4AF1F0E3F27E}" dt="2023-12-20T15:39:23.580" v="4135" actId="47"/>
        <pc:sldMkLst>
          <pc:docMk/>
          <pc:sldMk cId="4236084148" sldId="288"/>
        </pc:sldMkLst>
      </pc:sldChg>
      <pc:sldChg chg="del">
        <pc:chgData name="Brian Connolly" userId="3cc0afaf-3fd4-49d4-98eb-f7451fca2ae1" providerId="ADAL" clId="{7D56AC54-D3E3-451B-8BFF-4AF1F0E3F27E}" dt="2023-12-20T15:39:22.465" v="4134" actId="47"/>
        <pc:sldMkLst>
          <pc:docMk/>
          <pc:sldMk cId="3960523515" sldId="289"/>
        </pc:sldMkLst>
      </pc:sldChg>
      <pc:sldChg chg="addSp delSp modSp mod">
        <pc:chgData name="Brian Connolly" userId="3cc0afaf-3fd4-49d4-98eb-f7451fca2ae1" providerId="ADAL" clId="{7D56AC54-D3E3-451B-8BFF-4AF1F0E3F27E}" dt="2023-12-22T15:04:12.829" v="5103" actId="20577"/>
        <pc:sldMkLst>
          <pc:docMk/>
          <pc:sldMk cId="3453689275" sldId="291"/>
        </pc:sldMkLst>
      </pc:sldChg>
      <pc:sldChg chg="del">
        <pc:chgData name="Brian Connolly" userId="3cc0afaf-3fd4-49d4-98eb-f7451fca2ae1" providerId="ADAL" clId="{7D56AC54-D3E3-451B-8BFF-4AF1F0E3F27E}" dt="2023-12-20T15:39:28.025" v="4143" actId="47"/>
        <pc:sldMkLst>
          <pc:docMk/>
          <pc:sldMk cId="477637485" sldId="292"/>
        </pc:sldMkLst>
      </pc:sldChg>
      <pc:sldChg chg="del">
        <pc:chgData name="Brian Connolly" userId="3cc0afaf-3fd4-49d4-98eb-f7451fca2ae1" providerId="ADAL" clId="{7D56AC54-D3E3-451B-8BFF-4AF1F0E3F27E}" dt="2023-12-20T15:39:25.795" v="4142" actId="47"/>
        <pc:sldMkLst>
          <pc:docMk/>
          <pc:sldMk cId="1524652" sldId="293"/>
        </pc:sldMkLst>
      </pc:sldChg>
      <pc:sldChg chg="addSp delSp modSp add mod">
        <pc:chgData name="Brian Connolly" userId="3cc0afaf-3fd4-49d4-98eb-f7451fca2ae1" providerId="ADAL" clId="{7D56AC54-D3E3-451B-8BFF-4AF1F0E3F27E}" dt="2023-12-22T15:09:33.334" v="5522" actId="113"/>
        <pc:sldMkLst>
          <pc:docMk/>
          <pc:sldMk cId="4013492688" sldId="294"/>
        </pc:sldMkLst>
      </pc:sldChg>
      <pc:sldChg chg="modSp add del mod">
        <pc:chgData name="Brian Connolly" userId="3cc0afaf-3fd4-49d4-98eb-f7451fca2ae1" providerId="ADAL" clId="{7D56AC54-D3E3-451B-8BFF-4AF1F0E3F27E}" dt="2023-12-22T15:06:48.293" v="5150" actId="2696"/>
        <pc:sldMkLst>
          <pc:docMk/>
          <pc:sldMk cId="619159940" sldId="295"/>
        </pc:sldMkLst>
      </pc:sldChg>
      <pc:sldChg chg="addSp modSp add mod">
        <pc:chgData name="Brian Connolly" userId="3cc0afaf-3fd4-49d4-98eb-f7451fca2ae1" providerId="ADAL" clId="{7D56AC54-D3E3-451B-8BFF-4AF1F0E3F27E}" dt="2023-12-20T15:09:08.318" v="3649"/>
        <pc:sldMkLst>
          <pc:docMk/>
          <pc:sldMk cId="1770589235" sldId="296"/>
        </pc:sldMkLst>
      </pc:sldChg>
      <pc:sldChg chg="addSp delSp modSp add mod">
        <pc:chgData name="Brian Connolly" userId="3cc0afaf-3fd4-49d4-98eb-f7451fca2ae1" providerId="ADAL" clId="{7D56AC54-D3E3-451B-8BFF-4AF1F0E3F27E}" dt="2023-12-20T15:15:53.799" v="3965"/>
        <pc:sldMkLst>
          <pc:docMk/>
          <pc:sldMk cId="2494115524" sldId="297"/>
        </pc:sldMkLst>
      </pc:sldChg>
      <pc:sldChg chg="delSp modSp add mod">
        <pc:chgData name="Brian Connolly" userId="3cc0afaf-3fd4-49d4-98eb-f7451fca2ae1" providerId="ADAL" clId="{7D56AC54-D3E3-451B-8BFF-4AF1F0E3F27E}" dt="2023-12-22T15:49:18.913" v="5718" actId="403"/>
        <pc:sldMkLst>
          <pc:docMk/>
          <pc:sldMk cId="3470702388" sldId="298"/>
        </pc:sldMkLst>
      </pc:sldChg>
      <pc:sldChg chg="modSp add mod">
        <pc:chgData name="Brian Connolly" userId="3cc0afaf-3fd4-49d4-98eb-f7451fca2ae1" providerId="ADAL" clId="{7D56AC54-D3E3-451B-8BFF-4AF1F0E3F27E}" dt="2023-12-20T15:41:46.336" v="4516" actId="403"/>
        <pc:sldMkLst>
          <pc:docMk/>
          <pc:sldMk cId="2464721068" sldId="299"/>
        </pc:sldMkLst>
      </pc:sldChg>
      <pc:sldChg chg="addSp delSp modSp add mod">
        <pc:chgData name="Brian Connolly" userId="3cc0afaf-3fd4-49d4-98eb-f7451fca2ae1" providerId="ADAL" clId="{7D56AC54-D3E3-451B-8BFF-4AF1F0E3F27E}" dt="2023-12-22T16:04:21.147" v="6620" actId="313"/>
        <pc:sldMkLst>
          <pc:docMk/>
          <pc:sldMk cId="3658553158" sldId="300"/>
        </pc:sldMkLst>
      </pc:sldChg>
      <pc:sldChg chg="addSp modSp add mod">
        <pc:chgData name="Brian Connolly" userId="3cc0afaf-3fd4-49d4-98eb-f7451fca2ae1" providerId="ADAL" clId="{7D56AC54-D3E3-451B-8BFF-4AF1F0E3F27E}" dt="2023-12-22T16:08:27.375" v="7159" actId="313"/>
        <pc:sldMkLst>
          <pc:docMk/>
          <pc:sldMk cId="812628420" sldId="301"/>
        </pc:sldMkLst>
      </pc:sldChg>
      <pc:sldChg chg="new del">
        <pc:chgData name="Brian Connolly" userId="3cc0afaf-3fd4-49d4-98eb-f7451fca2ae1" providerId="ADAL" clId="{7D56AC54-D3E3-451B-8BFF-4AF1F0E3F27E}" dt="2023-12-22T16:47:56.349" v="7162" actId="47"/>
        <pc:sldMkLst>
          <pc:docMk/>
          <pc:sldMk cId="1007676189" sldId="302"/>
        </pc:sldMkLst>
      </pc:sldChg>
      <pc:sldChg chg="addSp modSp add mod">
        <pc:chgData name="Brian Connolly" userId="3cc0afaf-3fd4-49d4-98eb-f7451fca2ae1" providerId="ADAL" clId="{7D56AC54-D3E3-451B-8BFF-4AF1F0E3F27E}" dt="2023-12-22T22:39:13.749" v="10156" actId="20577"/>
        <pc:sldMkLst>
          <pc:docMk/>
          <pc:sldMk cId="2761809857" sldId="303"/>
        </pc:sldMkLst>
      </pc:sldChg>
      <pc:sldChg chg="addSp delSp modSp add mod">
        <pc:chgData name="Brian Connolly" userId="3cc0afaf-3fd4-49d4-98eb-f7451fca2ae1" providerId="ADAL" clId="{7D56AC54-D3E3-451B-8BFF-4AF1F0E3F27E}" dt="2023-12-22T22:34:25.028" v="9982" actId="1076"/>
        <pc:sldMkLst>
          <pc:docMk/>
          <pc:sldMk cId="3073411672" sldId="304"/>
        </pc:sldMkLst>
      </pc:sldChg>
      <pc:sldChg chg="addSp delSp modSp add mod">
        <pc:chgData name="Brian Connolly" userId="3cc0afaf-3fd4-49d4-98eb-f7451fca2ae1" providerId="ADAL" clId="{7D56AC54-D3E3-451B-8BFF-4AF1F0E3F27E}" dt="2023-12-22T20:12:43.932" v="7644" actId="20577"/>
        <pc:sldMkLst>
          <pc:docMk/>
          <pc:sldMk cId="2300532326" sldId="305"/>
        </pc:sldMkLst>
      </pc:sldChg>
      <pc:sldChg chg="addSp delSp modSp add mod">
        <pc:chgData name="Brian Connolly" userId="3cc0afaf-3fd4-49d4-98eb-f7451fca2ae1" providerId="ADAL" clId="{7D56AC54-D3E3-451B-8BFF-4AF1F0E3F27E}" dt="2023-12-22T22:29:17.911" v="9978" actId="20577"/>
        <pc:sldMkLst>
          <pc:docMk/>
          <pc:sldMk cId="603085463" sldId="306"/>
        </pc:sldMkLst>
      </pc:sldChg>
      <pc:sldChg chg="delSp modSp add mod">
        <pc:chgData name="Brian Connolly" userId="3cc0afaf-3fd4-49d4-98eb-f7451fca2ae1" providerId="ADAL" clId="{7D56AC54-D3E3-451B-8BFF-4AF1F0E3F27E}" dt="2023-12-22T22:28:50.543" v="9965" actId="113"/>
        <pc:sldMkLst>
          <pc:docMk/>
          <pc:sldMk cId="250886000" sldId="307"/>
        </pc:sldMkLst>
      </pc:sldChg>
      <pc:sldChg chg="addSp delSp modSp add mod">
        <pc:chgData name="Brian Connolly" userId="3cc0afaf-3fd4-49d4-98eb-f7451fca2ae1" providerId="ADAL" clId="{7D56AC54-D3E3-451B-8BFF-4AF1F0E3F27E}" dt="2023-12-22T22:20:31.468" v="8773" actId="1076"/>
        <pc:sldMkLst>
          <pc:docMk/>
          <pc:sldMk cId="353374749" sldId="308"/>
        </pc:sldMkLst>
      </pc:sldChg>
      <pc:sldChg chg="addSp delSp modSp add mod">
        <pc:chgData name="Brian Connolly" userId="3cc0afaf-3fd4-49d4-98eb-f7451fca2ae1" providerId="ADAL" clId="{7D56AC54-D3E3-451B-8BFF-4AF1F0E3F27E}" dt="2023-12-22T22:23:06.798" v="9196" actId="20577"/>
        <pc:sldMkLst>
          <pc:docMk/>
          <pc:sldMk cId="2396622887" sldId="309"/>
        </pc:sldMkLst>
      </pc:sldChg>
      <pc:sldChg chg="delSp modSp add del mod">
        <pc:chgData name="Brian Connolly" userId="3cc0afaf-3fd4-49d4-98eb-f7451fca2ae1" providerId="ADAL" clId="{7D56AC54-D3E3-451B-8BFF-4AF1F0E3F27E}" dt="2023-12-22T22:25:13.117" v="9254" actId="47"/>
        <pc:sldMkLst>
          <pc:docMk/>
          <pc:sldMk cId="870813137" sldId="310"/>
        </pc:sldMkLst>
      </pc:sldChg>
    </pc:docChg>
  </pc:docChgLst>
  <pc:docChgLst>
    <pc:chgData name="Brian Connolly" userId="3cc0afaf-3fd4-49d4-98eb-f7451fca2ae1" providerId="ADAL" clId="{31A37B0A-5441-4B30-B702-F5F4418BCAF8}"/>
    <pc:docChg chg="custSel modSld modMainMaster">
      <pc:chgData name="Brian Connolly" userId="3cc0afaf-3fd4-49d4-98eb-f7451fca2ae1" providerId="ADAL" clId="{31A37B0A-5441-4B30-B702-F5F4418BCAF8}" dt="2024-08-10T00:54:11.662" v="24" actId="478"/>
      <pc:docMkLst>
        <pc:docMk/>
      </pc:docMkLst>
      <pc:sldChg chg="modSp mod">
        <pc:chgData name="Brian Connolly" userId="3cc0afaf-3fd4-49d4-98eb-f7451fca2ae1" providerId="ADAL" clId="{31A37B0A-5441-4B30-B702-F5F4418BCAF8}" dt="2024-08-10T00:52:28.481" v="7" actId="948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31A37B0A-5441-4B30-B702-F5F4418BCAF8}" dt="2024-08-10T00:53:07.137" v="17" actId="948"/>
        <pc:sldMkLst>
          <pc:docMk/>
          <pc:sldMk cId="744018381" sldId="322"/>
        </pc:sldMkLst>
      </pc:sldChg>
      <pc:sldChg chg="modSp mod">
        <pc:chgData name="Brian Connolly" userId="3cc0afaf-3fd4-49d4-98eb-f7451fca2ae1" providerId="ADAL" clId="{31A37B0A-5441-4B30-B702-F5F4418BCAF8}" dt="2024-08-10T00:53:42.848" v="20" actId="1076"/>
        <pc:sldMkLst>
          <pc:docMk/>
          <pc:sldMk cId="3307797493" sldId="327"/>
        </pc:sldMkLst>
      </pc:sldChg>
      <pc:sldChg chg="modSp mod">
        <pc:chgData name="Brian Connolly" userId="3cc0afaf-3fd4-49d4-98eb-f7451fca2ae1" providerId="ADAL" clId="{31A37B0A-5441-4B30-B702-F5F4418BCAF8}" dt="2024-08-10T00:53:52.667" v="21" actId="14100"/>
        <pc:sldMkLst>
          <pc:docMk/>
          <pc:sldMk cId="2242294566" sldId="328"/>
        </pc:sldMkLst>
      </pc:sldChg>
      <pc:sldChg chg="delSp modSp mod">
        <pc:chgData name="Brian Connolly" userId="3cc0afaf-3fd4-49d4-98eb-f7451fca2ae1" providerId="ADAL" clId="{31A37B0A-5441-4B30-B702-F5F4418BCAF8}" dt="2024-08-10T00:54:11.662" v="24" actId="478"/>
        <pc:sldMkLst>
          <pc:docMk/>
          <pc:sldMk cId="2639111273" sldId="329"/>
        </pc:sldMkLst>
      </pc:sldChg>
      <pc:sldChg chg="modSp mod">
        <pc:chgData name="Brian Connolly" userId="3cc0afaf-3fd4-49d4-98eb-f7451fca2ae1" providerId="ADAL" clId="{31A37B0A-5441-4B30-B702-F5F4418BCAF8}" dt="2024-08-10T00:52:58.433" v="16" actId="948"/>
        <pc:sldMkLst>
          <pc:docMk/>
          <pc:sldMk cId="1561663034" sldId="330"/>
        </pc:sldMkLst>
      </pc:sldChg>
      <pc:sldMasterChg chg="modSp mod">
        <pc:chgData name="Brian Connolly" userId="3cc0afaf-3fd4-49d4-98eb-f7451fca2ae1" providerId="ADAL" clId="{31A37B0A-5441-4B30-B702-F5F4418BCAF8}" dt="2024-08-10T00:52:07.177" v="3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A1C0D5FF-0EF5-40F8-9C93-E20F681614C4}"/>
    <pc:docChg chg="undo custSel modSld">
      <pc:chgData name="Brian Connolly" userId="3cc0afaf-3fd4-49d4-98eb-f7451fca2ae1" providerId="ADAL" clId="{A1C0D5FF-0EF5-40F8-9C93-E20F681614C4}" dt="2023-11-22T21:34:04.180" v="835" actId="313"/>
      <pc:docMkLst>
        <pc:docMk/>
      </pc:docMkLst>
      <pc:sldChg chg="addSp delSp modSp mod">
        <pc:chgData name="Brian Connolly" userId="3cc0afaf-3fd4-49d4-98eb-f7451fca2ae1" providerId="ADAL" clId="{A1C0D5FF-0EF5-40F8-9C93-E20F681614C4}" dt="2023-11-21T17:25:41.015" v="125" actId="6549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EC470597-2EA6-4AA5-AC0D-703941205C73}"/>
    <pc:docChg chg="custSel modSld sldOrd">
      <pc:chgData name="Brian Connolly" userId="3cc0afaf-3fd4-49d4-98eb-f7451fca2ae1" providerId="ADAL" clId="{EC470597-2EA6-4AA5-AC0D-703941205C73}" dt="2024-01-08T21:11:28.315" v="335" actId="6549"/>
      <pc:docMkLst>
        <pc:docMk/>
      </pc:docMkLst>
      <pc:sldChg chg="ord">
        <pc:chgData name="Brian Connolly" userId="3cc0afaf-3fd4-49d4-98eb-f7451fca2ae1" providerId="ADAL" clId="{EC470597-2EA6-4AA5-AC0D-703941205C73}" dt="2024-01-08T20:35:49.749" v="1"/>
        <pc:sldMkLst>
          <pc:docMk/>
          <pc:sldMk cId="3658553158" sldId="300"/>
        </pc:sldMkLst>
      </pc:sldChg>
      <pc:sldChg chg="modSp mod">
        <pc:chgData name="Brian Connolly" userId="3cc0afaf-3fd4-49d4-98eb-f7451fca2ae1" providerId="ADAL" clId="{EC470597-2EA6-4AA5-AC0D-703941205C73}" dt="2024-01-08T20:40:58.484" v="3" actId="115"/>
        <pc:sldMkLst>
          <pc:docMk/>
          <pc:sldMk cId="812628420" sldId="301"/>
        </pc:sldMkLst>
      </pc:sldChg>
      <pc:sldChg chg="modSp mod">
        <pc:chgData name="Brian Connolly" userId="3cc0afaf-3fd4-49d4-98eb-f7451fca2ae1" providerId="ADAL" clId="{EC470597-2EA6-4AA5-AC0D-703941205C73}" dt="2024-01-08T20:54:52.588" v="8" actId="12"/>
        <pc:sldMkLst>
          <pc:docMk/>
          <pc:sldMk cId="3073411672" sldId="304"/>
        </pc:sldMkLst>
      </pc:sldChg>
      <pc:sldChg chg="delSp modSp mod">
        <pc:chgData name="Brian Connolly" userId="3cc0afaf-3fd4-49d4-98eb-f7451fca2ae1" providerId="ADAL" clId="{EC470597-2EA6-4AA5-AC0D-703941205C73}" dt="2024-01-08T21:11:28.315" v="335" actId="6549"/>
        <pc:sldMkLst>
          <pc:docMk/>
          <pc:sldMk cId="603085463" sldId="306"/>
        </pc:sldMkLst>
      </pc:sldChg>
      <pc:sldChg chg="modSp mod">
        <pc:chgData name="Brian Connolly" userId="3cc0afaf-3fd4-49d4-98eb-f7451fca2ae1" providerId="ADAL" clId="{EC470597-2EA6-4AA5-AC0D-703941205C73}" dt="2024-01-08T20:44:31.421" v="7" actId="14100"/>
        <pc:sldMkLst>
          <pc:docMk/>
          <pc:sldMk cId="353374749" sldId="3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10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pic>
        <p:nvPicPr>
          <p:cNvPr id="2" name="Picture 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CC0A2E1-788A-7D87-D097-ECB5D9F9A5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BC607E-3F9F-6B83-348D-98E8E48D2D78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2.8 Climate, Peace and Security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407E2-1290-A793-1768-E617026625BC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3481C5-FA5F-3460-9A1B-99121DFF4ED3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2.8 Climate, Peace and Security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620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193D9E-191B-CD23-CEB2-4C37F582E47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Effects of Climate Change Impact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B31743-F422-EDE6-593E-E8DBE7ECE9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33303"/>
              </p:ext>
            </p:extLst>
          </p:nvPr>
        </p:nvGraphicFramePr>
        <p:xfrm>
          <a:off x="2032000" y="1391920"/>
          <a:ext cx="812800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</a:tblGrid>
              <a:tr h="124523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Middle East and North Africa (MENA)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Some areas experience years of drought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Water available per person could decrease up to 50% by 2050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Heat waves lead to locust infestations/animal disease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000" b="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South Asia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Accelerating monsoon cycle: extreme levels of rain in short periods, then drought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Melting glaciers in highlands impacting irrigation, agriculture, hydroelectric power and access to drinking water</a:t>
                      </a:r>
                      <a:endParaRPr lang="en-GB" sz="2000" b="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151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668743-7B15-636D-AE31-EC47C8745445}"/>
              </a:ext>
            </a:extLst>
          </p:cNvPr>
          <p:cNvSpPr txBox="1"/>
          <p:nvPr/>
        </p:nvSpPr>
        <p:spPr>
          <a:xfrm>
            <a:off x="1946891" y="1653820"/>
            <a:ext cx="9000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Have implications for social, economic and political stability  across all levels.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nterplay between climate change impacts and political, social and economic pressures can worsen existing risk factors for instability. </a:t>
            </a: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Can affect the operational readiness of peace operations, e.g. restricting mobility and assets, and redirecting available resources to deal with immediate emergencies.</a:t>
            </a: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10DFB2-540A-AAFC-12FF-4C1701BFB14E}"/>
              </a:ext>
            </a:extLst>
          </p:cNvPr>
          <p:cNvSpPr txBox="1"/>
          <p:nvPr/>
        </p:nvSpPr>
        <p:spPr>
          <a:xfrm>
            <a:off x="1245108" y="71702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Climate-Related Peace and Security Risks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81148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ardrop 1">
            <a:extLst>
              <a:ext uri="{FF2B5EF4-FFF2-40B4-BE49-F238E27FC236}">
                <a16:creationId xmlns:a16="http://schemas.microsoft.com/office/drawing/2014/main" id="{D3102554-9138-6D21-6518-F09F67E2ED33}"/>
              </a:ext>
            </a:extLst>
          </p:cNvPr>
          <p:cNvSpPr/>
          <p:nvPr/>
        </p:nvSpPr>
        <p:spPr>
          <a:xfrm>
            <a:off x="6131228" y="3792090"/>
            <a:ext cx="2340000" cy="2340000"/>
          </a:xfrm>
          <a:prstGeom prst="teardrop">
            <a:avLst>
              <a:gd name="adj" fmla="val 103657"/>
            </a:avLst>
          </a:prstGeom>
          <a:solidFill>
            <a:srgbClr val="537D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ardrop 2">
            <a:extLst>
              <a:ext uri="{FF2B5EF4-FFF2-40B4-BE49-F238E27FC236}">
                <a16:creationId xmlns:a16="http://schemas.microsoft.com/office/drawing/2014/main" id="{DE7DFB6B-BBFA-BACB-FD76-C48EE9C9C129}"/>
              </a:ext>
            </a:extLst>
          </p:cNvPr>
          <p:cNvSpPr/>
          <p:nvPr/>
        </p:nvSpPr>
        <p:spPr>
          <a:xfrm rot="8091436">
            <a:off x="7242223" y="1660546"/>
            <a:ext cx="2340000" cy="2340000"/>
          </a:xfrm>
          <a:prstGeom prst="teardrop">
            <a:avLst>
              <a:gd name="adj" fmla="val 103657"/>
            </a:avLst>
          </a:prstGeom>
          <a:solidFill>
            <a:srgbClr val="A2B9E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Teardrop 3">
            <a:extLst>
              <a:ext uri="{FF2B5EF4-FFF2-40B4-BE49-F238E27FC236}">
                <a16:creationId xmlns:a16="http://schemas.microsoft.com/office/drawing/2014/main" id="{ED478761-E453-7FC3-423E-997EF70A5572}"/>
              </a:ext>
            </a:extLst>
          </p:cNvPr>
          <p:cNvSpPr/>
          <p:nvPr/>
        </p:nvSpPr>
        <p:spPr>
          <a:xfrm rot="16200000">
            <a:off x="8406293" y="3792090"/>
            <a:ext cx="2340000" cy="2340000"/>
          </a:xfrm>
          <a:prstGeom prst="teardrop">
            <a:avLst>
              <a:gd name="adj" fmla="val 103657"/>
            </a:avLst>
          </a:prstGeom>
          <a:solidFill>
            <a:srgbClr val="799A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49D5DB-600B-0D87-28B8-8956BBE45C2F}"/>
              </a:ext>
            </a:extLst>
          </p:cNvPr>
          <p:cNvSpPr/>
          <p:nvPr/>
        </p:nvSpPr>
        <p:spPr>
          <a:xfrm>
            <a:off x="7326293" y="2841137"/>
            <a:ext cx="2160000" cy="2160000"/>
          </a:xfrm>
          <a:prstGeom prst="ellipse">
            <a:avLst/>
          </a:prstGeom>
          <a:solidFill>
            <a:srgbClr val="0055A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>
                <a:latin typeface="Verdana" panose="020B0604030504040204" pitchFamily="34" charset="0"/>
                <a:ea typeface="Verdana" panose="020B0604030504040204" pitchFamily="34" charset="0"/>
              </a:rPr>
              <a:t>Climate-related security risks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5FDBBC-9C7D-A980-363C-62C5C72C48B3}"/>
              </a:ext>
            </a:extLst>
          </p:cNvPr>
          <p:cNvSpPr txBox="1"/>
          <p:nvPr/>
        </p:nvSpPr>
        <p:spPr>
          <a:xfrm>
            <a:off x="6482665" y="4760877"/>
            <a:ext cx="15192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Vulnerabilities and coping capacities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546D8D-4EF5-1F6C-26D7-198A0AE938D5}"/>
              </a:ext>
            </a:extLst>
          </p:cNvPr>
          <p:cNvSpPr txBox="1"/>
          <p:nvPr/>
        </p:nvSpPr>
        <p:spPr>
          <a:xfrm>
            <a:off x="8923957" y="4666416"/>
            <a:ext cx="1359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Exposure to climate stressors/ shocks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483ADE-2A05-B5AD-10D6-C4D215455533}"/>
              </a:ext>
            </a:extLst>
          </p:cNvPr>
          <p:cNvSpPr txBox="1"/>
          <p:nvPr/>
        </p:nvSpPr>
        <p:spPr>
          <a:xfrm>
            <a:off x="7559264" y="2124840"/>
            <a:ext cx="1694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Climate stressors/shocks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668743-7B15-636D-AE31-EC47C8745445}"/>
              </a:ext>
            </a:extLst>
          </p:cNvPr>
          <p:cNvSpPr txBox="1"/>
          <p:nvPr/>
        </p:nvSpPr>
        <p:spPr>
          <a:xfrm>
            <a:off x="1293865" y="1998528"/>
            <a:ext cx="458784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b="1">
                <a:latin typeface="Verdana" panose="020B0604030504040204" pitchFamily="34" charset="0"/>
                <a:ea typeface="Verdana" panose="020B0604030504040204" pitchFamily="34" charset="0"/>
              </a:rPr>
              <a:t>Three risk types: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Which </a:t>
            </a:r>
            <a:r>
              <a:rPr lang="en-GB" b="1">
                <a:latin typeface="Verdana" panose="020B0604030504040204" pitchFamily="34" charset="0"/>
                <a:ea typeface="Verdana" panose="020B0604030504040204" pitchFamily="34" charset="0"/>
              </a:rPr>
              <a:t>climate stressors </a:t>
            </a: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or shocks are most relevant?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Who or what is </a:t>
            </a:r>
            <a:r>
              <a:rPr lang="en-GB" b="1">
                <a:latin typeface="Verdana" panose="020B0604030504040204" pitchFamily="34" charset="0"/>
                <a:ea typeface="Verdana" panose="020B0604030504040204" pitchFamily="34" charset="0"/>
              </a:rPr>
              <a:t>exposed</a:t>
            </a: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, where and when? 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What are the key </a:t>
            </a:r>
            <a:r>
              <a:rPr lang="en-GB" b="1">
                <a:latin typeface="Verdana" panose="020B0604030504040204" pitchFamily="34" charset="0"/>
                <a:ea typeface="Verdana" panose="020B0604030504040204" pitchFamily="34" charset="0"/>
              </a:rPr>
              <a:t>vulnerabilities and coping capacities</a:t>
            </a:r>
            <a:r>
              <a:rPr lang="en-GB"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10DFB2-540A-AAFC-12FF-4C1701BFB14E}"/>
              </a:ext>
            </a:extLst>
          </p:cNvPr>
          <p:cNvSpPr txBox="1"/>
          <p:nvPr/>
        </p:nvSpPr>
        <p:spPr>
          <a:xfrm>
            <a:off x="1245108" y="74210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DPO Model to Analyse Climate-Related Peace and Security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86252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A0668743-7B15-636D-AE31-EC47C8745445}"/>
              </a:ext>
            </a:extLst>
          </p:cNvPr>
          <p:cNvSpPr txBox="1"/>
          <p:nvPr/>
        </p:nvSpPr>
        <p:spPr>
          <a:xfrm>
            <a:off x="1595999" y="1607638"/>
            <a:ext cx="9000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interaction between climate stressors and social, economic and political factors can either multiply or mitigate security risks.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Multiply:</a:t>
            </a:r>
            <a:r>
              <a:rPr lang="en-GB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Weak resource governance, agricultural dependence and pre-existing gender inequality can multiply security risks.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b="1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Mitigate: </a:t>
            </a:r>
            <a:r>
              <a:rPr lang="en-GB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Strong social cohesion can mitigate security risks.</a:t>
            </a: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10DFB2-540A-AAFC-12FF-4C1701BFB14E}"/>
              </a:ext>
            </a:extLst>
          </p:cNvPr>
          <p:cNvSpPr txBox="1"/>
          <p:nvPr/>
        </p:nvSpPr>
        <p:spPr>
          <a:xfrm>
            <a:off x="1245108" y="73162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Linkages Across Factors Can Affect Security Risks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5D290C-C4B7-B49D-E72F-5DDDE3DEA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95999" y="3965520"/>
            <a:ext cx="5400000" cy="193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71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10CBD0-EC30-CAFF-6369-EF02EAEB54C1}"/>
              </a:ext>
            </a:extLst>
          </p:cNvPr>
          <p:cNvSpPr txBox="1"/>
          <p:nvPr/>
        </p:nvSpPr>
        <p:spPr>
          <a:xfrm>
            <a:off x="1595999" y="2738579"/>
            <a:ext cx="4500000" cy="264687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Verdana"/>
                <a:ea typeface="Verdana"/>
              </a:rPr>
              <a:t>Multidimensional Pathways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Verdana"/>
                <a:ea typeface="Verdana"/>
              </a:rPr>
              <a:t>Livelihood deterioration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Verdana"/>
                <a:ea typeface="Verdana"/>
              </a:rPr>
              <a:t>Mobility, migration, displacement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Verdana"/>
                <a:ea typeface="Verdana"/>
              </a:rPr>
              <a:t>Political and elite exploitation and mismanagement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latin typeface="Verdana"/>
                <a:ea typeface="Verdana"/>
              </a:rPr>
              <a:t>Unintended negative consequences of climate policies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3452A6-89BC-58FF-4107-06C5C5E64311}"/>
              </a:ext>
            </a:extLst>
          </p:cNvPr>
          <p:cNvSpPr txBox="1"/>
          <p:nvPr/>
        </p:nvSpPr>
        <p:spPr>
          <a:xfrm>
            <a:off x="6095999" y="2738579"/>
            <a:ext cx="4500000" cy="30777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b="1">
                <a:latin typeface="Verdana"/>
                <a:ea typeface="Verdana"/>
              </a:rPr>
              <a:t>Climate-Related and Security Pathways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>
                <a:latin typeface="Verdana"/>
                <a:ea typeface="Verdana"/>
              </a:rPr>
              <a:t>Livelihood deterioration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>
                <a:latin typeface="Verdana"/>
                <a:ea typeface="Verdana"/>
              </a:rPr>
              <a:t>Mobility and migration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>
                <a:latin typeface="Verdana"/>
                <a:ea typeface="Verdana"/>
              </a:rPr>
              <a:t>Behaviour of armed actors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>
                <a:latin typeface="Verdana"/>
                <a:ea typeface="Verdana"/>
              </a:rPr>
              <a:t>Exploitation of climate change impacts by elites</a:t>
            </a:r>
          </a:p>
          <a:p>
            <a:pPr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BF2C0A-98FD-D334-AF21-84223EE6C340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Examples of Climate-Related Peace and Security Risks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401D98-B311-5648-BDC1-153020345C04}"/>
              </a:ext>
            </a:extLst>
          </p:cNvPr>
          <p:cNvSpPr txBox="1"/>
          <p:nvPr/>
        </p:nvSpPr>
        <p:spPr>
          <a:xfrm>
            <a:off x="1595999" y="1607638"/>
            <a:ext cx="9000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athways showcase how the impacts of climate change may intersect and reinforce risks to peace and security.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US" sz="200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306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901140-A725-17FB-E50E-DCF01F998C21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838200" y="6377024"/>
            <a:ext cx="1520890" cy="365125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b="1" dirty="0">
                <a:latin typeface="Verdana"/>
                <a:ea typeface="Verdana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BF2C0A-98FD-D334-AF21-84223EE6C340}"/>
              </a:ext>
            </a:extLst>
          </p:cNvPr>
          <p:cNvSpPr txBox="1"/>
          <p:nvPr/>
        </p:nvSpPr>
        <p:spPr>
          <a:xfrm>
            <a:off x="1245107" y="74438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Climate Change Implications for UN Peacekeeping Missions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401D98-B311-5648-BDC1-153020345C04}"/>
              </a:ext>
            </a:extLst>
          </p:cNvPr>
          <p:cNvSpPr txBox="1"/>
          <p:nvPr/>
        </p:nvSpPr>
        <p:spPr>
          <a:xfrm>
            <a:off x="1511559" y="1607638"/>
            <a:ext cx="8994710" cy="43088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Example from UNMISS, MINUSCA, MINUSMA: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limate change contributes to altered migration routes and changing accessibility and productivity of farming lands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led to increasing tensions and conflicts between farmers and herders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Missions 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work with international partners and local stakeholders to facilitate agreements between farmer and herders to prevent conflict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Arial"/>
              </a:rPr>
              <a:t>Missions 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support host government capacity for resource management, land reform and </a:t>
            </a:r>
            <a:r>
              <a:rPr lang="en-US" sz="2000" dirty="0">
                <a:latin typeface="Verdana"/>
                <a:ea typeface="Calibri"/>
                <a:cs typeface="Arial"/>
              </a:rPr>
              <a:t>socioeconomic</a:t>
            </a:r>
            <a:r>
              <a:rPr lang="en-US" sz="2000" dirty="0">
                <a:effectLst/>
                <a:latin typeface="Verdana"/>
                <a:ea typeface="Calibri"/>
                <a:cs typeface="Arial"/>
              </a:rPr>
              <a:t> reforms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418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495662D-9DEF-17D1-1AC6-FBA64FCD39B4}"/>
              </a:ext>
            </a:extLst>
          </p:cNvPr>
          <p:cNvSpPr txBox="1"/>
          <p:nvPr/>
        </p:nvSpPr>
        <p:spPr>
          <a:xfrm>
            <a:off x="1245108" y="766327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Climate Change Implications for UN Peacekeeping Missions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499A30-9C73-BC77-0F76-ECEC19443260}"/>
              </a:ext>
            </a:extLst>
          </p:cNvPr>
          <p:cNvSpPr txBox="1"/>
          <p:nvPr/>
        </p:nvSpPr>
        <p:spPr>
          <a:xfrm>
            <a:off x="1596000" y="1549186"/>
            <a:ext cx="9096882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Undermines ability to carry out mandated tasks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Contributes to a higher risk of conflict and undermines the sustainability of peace agreements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Undermines the effectiveness and legitimacy of over-stretched State institutions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Affects government capacity as reliable partner to UN missions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92D7C9-9244-15AA-1E6D-9C96E7C86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27310" y="4264445"/>
            <a:ext cx="4337380" cy="20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974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196739-6931-6E34-EDDB-D225A5463B51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Climate Change Implications for UN Peacekeeping Missions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693BB9-4C1B-6B6E-21DF-6F61EEA61A0E}"/>
              </a:ext>
            </a:extLst>
          </p:cNvPr>
          <p:cNvSpPr txBox="1"/>
          <p:nvPr/>
        </p:nvSpPr>
        <p:spPr>
          <a:xfrm>
            <a:off x="1598644" y="1438354"/>
            <a:ext cx="5535401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Impacts Operational Readiness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Reduces mission operations and ability to move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Disrupts supply chains and damages airfields and roads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Prevents mission personnel from engaging with civilian population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Increases the number of requests by host States for missions to assist in extreme weather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08B94F-EF65-6AED-C71B-E72E0B912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90105" y="1438354"/>
            <a:ext cx="3990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294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196739-6931-6E34-EDDB-D225A5463B51}"/>
              </a:ext>
            </a:extLst>
          </p:cNvPr>
          <p:cNvSpPr txBox="1"/>
          <p:nvPr/>
        </p:nvSpPr>
        <p:spPr>
          <a:xfrm>
            <a:off x="1245108" y="74438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Opportunities for Peacekeeping Interventions 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693BB9-4C1B-6B6E-21DF-6F61EEA61A0E}"/>
              </a:ext>
            </a:extLst>
          </p:cNvPr>
          <p:cNvSpPr txBox="1"/>
          <p:nvPr/>
        </p:nvSpPr>
        <p:spPr>
          <a:xfrm>
            <a:off x="1598644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 change can open windows for dialogue and peacebuilding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Climate-informed approaches to advancing conflict prevention can also address impacts</a:t>
            </a: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 change adaptation processes can be participatory and inclusive</a:t>
            </a: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Shared effects of climate change can provide a platform for dialogue – improve social cohesion</a:t>
            </a: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643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C98B0ED-5A22-11B6-5612-23C06CFCFCB8}"/>
              </a:ext>
            </a:extLst>
          </p:cNvPr>
          <p:cNvSpPr txBox="1"/>
          <p:nvPr/>
        </p:nvSpPr>
        <p:spPr>
          <a:xfrm>
            <a:off x="1595999" y="1419881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The following Security Council resolutions recognize the adverse effects of climate change, ecological changes, land degradation, food insecurity and natural disasters.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UNFICYP S/RES/2723 (2024) 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UNMISS S/RES/2677 (2023)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MINUSCA S/RES/2709 (2023)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MINUSCO S/RES/2717 (2023)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F90E41-B338-2F47-13BA-868843F4790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Mandated Language on Climate-Related Peace and Security Risks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1028" name="Picture 4" descr="UNSC: In a 1st, UN Security Council adopts 4 resolutions remotely - The  Economic Times">
            <a:extLst>
              <a:ext uri="{FF2B5EF4-FFF2-40B4-BE49-F238E27FC236}">
                <a16:creationId xmlns:a16="http://schemas.microsoft.com/office/drawing/2014/main" id="{E74638EF-BFFF-106A-F837-5AA165B32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133" y="2707259"/>
            <a:ext cx="4451422" cy="333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111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4B43D3-4B30-3C17-11EF-D3D87DCBF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745873"/>
              </p:ext>
            </p:extLst>
          </p:nvPr>
        </p:nvGraphicFramePr>
        <p:xfrm>
          <a:off x="1596000" y="923040"/>
          <a:ext cx="8999999" cy="501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how climate, peace and security is relevant to UN peacekeeping and what peacekeepers need to know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peacekeeping personnel, you must  be aware of the threats and risks that climate change has for peacekeeping.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The impact of climate change is not directly linked to insecurity and conflict, but indirect links are increasingly evident, especially for vulnerable groups.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Rising sea levels, droughts, floods, and other climate change-related events can have devastating effects on already risky situations and vulnerable communities.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4DFDD-A542-06EC-154D-1B00AED8C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AEC7E-4BC9-4362-165C-FEDB63A098AB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0551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F90E41-B338-2F47-13BA-868843F4790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2.8.2: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2" name="Climate Change, Peace and Security   teaser">
            <a:hlinkClick r:id="" action="ppaction://media"/>
            <a:extLst>
              <a:ext uri="{FF2B5EF4-FFF2-40B4-BE49-F238E27FC236}">
                <a16:creationId xmlns:a16="http://schemas.microsoft.com/office/drawing/2014/main" id="{E6DEF4C6-022B-B8A5-0BCC-4A6A8E89EF9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1199" y="1436947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3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F90E41-B338-2F47-13BA-868843F4790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2.8.3: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" name="What is the link between climate change and conflict_">
            <a:hlinkClick r:id="" action="ppaction://media"/>
            <a:extLst>
              <a:ext uri="{FF2B5EF4-FFF2-40B4-BE49-F238E27FC236}">
                <a16:creationId xmlns:a16="http://schemas.microsoft.com/office/drawing/2014/main" id="{788A014C-4116-0130-1877-91ED87FED6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1199" y="1436947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0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AF90E41-B338-2F47-13BA-868843F4790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2.8.4: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2" name="Pakistani Peacekeepers Protect Bentiu, South Sudan, from Floods">
            <a:hlinkClick r:id="" action="ppaction://media"/>
            <a:extLst>
              <a:ext uri="{FF2B5EF4-FFF2-40B4-BE49-F238E27FC236}">
                <a16:creationId xmlns:a16="http://schemas.microsoft.com/office/drawing/2014/main" id="{85432E82-3662-6EDE-A270-E594F0A7B6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1199" y="1436947"/>
            <a:ext cx="8229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7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4B43D3-4B30-3C17-11EF-D3D87DCBFF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881000"/>
              </p:ext>
            </p:extLst>
          </p:nvPr>
        </p:nvGraphicFramePr>
        <p:xfrm>
          <a:off x="1596000" y="1284480"/>
          <a:ext cx="8999999" cy="428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Name and describe ways that climate change can affect peace and security.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Name ways the impact of climate change may worsen violent conflict and undermine the capacity of peacekeeping operations.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Describe pathways through which climate change may increase peace and security risks.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 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Confirm that the topic of climate, peace and security is on the Security Council agenda and that some peacekeeping missions are mandated to address it.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663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20516-003C-B7ED-28FB-A51996EA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344539"/>
              </p:ext>
            </p:extLst>
          </p:nvPr>
        </p:nvGraphicFramePr>
        <p:xfrm>
          <a:off x="1596000" y="2247480"/>
          <a:ext cx="9000000" cy="23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747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88252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2.8.1: How is your life affected by climate change?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To focus learners on the reality of climate change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8–10 minutes 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B85309-D988-5044-8D7D-CD245702C3A5}"/>
              </a:ext>
            </a:extLst>
          </p:cNvPr>
          <p:cNvSpPr txBox="1"/>
          <p:nvPr/>
        </p:nvSpPr>
        <p:spPr>
          <a:xfrm>
            <a:off x="1245108" y="73030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Effects of Climate Change Impact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D4B6D2-F005-EAE0-4C68-3AF3FAE7A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1192958"/>
              </p:ext>
            </p:extLst>
          </p:nvPr>
        </p:nvGraphicFramePr>
        <p:xfrm>
          <a:off x="2032000" y="1391920"/>
          <a:ext cx="8128000" cy="4862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670816212"/>
                    </a:ext>
                  </a:extLst>
                </a:gridCol>
              </a:tblGrid>
              <a:tr h="503555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Slow Onset</a:t>
                      </a:r>
                      <a:endParaRPr lang="en-GB" sz="200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Sudden Onset</a:t>
                      </a:r>
                      <a:endParaRPr lang="en-GB" sz="200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Temperature rise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Sea level rise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Ocean acidification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Salinization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Desertification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Glacial retreat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Land and forest degradation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Loss of biodiversity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Storms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Floods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Hurricanes</a:t>
                      </a:r>
                    </a:p>
                    <a:p>
                      <a:pPr marL="285750" indent="-28575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>
                          <a:latin typeface="Verdana"/>
                          <a:ea typeface="Verdana"/>
                        </a:rPr>
                        <a:t>Forest fires</a:t>
                      </a:r>
                      <a:endParaRPr lang="en-GB" sz="200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3865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0183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B85309-D988-5044-8D7D-CD245702C3A5}"/>
              </a:ext>
            </a:extLst>
          </p:cNvPr>
          <p:cNvSpPr txBox="1"/>
          <p:nvPr/>
        </p:nvSpPr>
        <p:spPr>
          <a:xfrm>
            <a:off x="1245108" y="73030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Climate Change Affects Regions Differently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D4B6D2-F005-EAE0-4C68-3AF3FAE7A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877603"/>
              </p:ext>
            </p:extLst>
          </p:nvPr>
        </p:nvGraphicFramePr>
        <p:xfrm>
          <a:off x="1707502" y="1391920"/>
          <a:ext cx="892939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29396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</a:tblGrid>
              <a:tr h="1245235">
                <a:tc>
                  <a:txBody>
                    <a:bodyPr/>
                    <a:lstStyle/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Polar ice melt and sea level rise affect coastal areas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High intense rainfall and extreme weather events in some areas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Extreme heat waves and drought in other areas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Temperature increases, in particular at high latitudes 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Polar regions see largest temperature changes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A797EFD1-6B65-B2DB-15B9-5D2AB25C2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16036" y="3878469"/>
            <a:ext cx="4959927" cy="253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951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B85309-D988-5044-8D7D-CD245702C3A5}"/>
              </a:ext>
            </a:extLst>
          </p:cNvPr>
          <p:cNvSpPr txBox="1"/>
          <p:nvPr/>
        </p:nvSpPr>
        <p:spPr>
          <a:xfrm>
            <a:off x="1245108" y="73030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Mitigation and Adaptation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3D4B6D2-F005-EAE0-4C68-3AF3FAE7A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03899"/>
              </p:ext>
            </p:extLst>
          </p:nvPr>
        </p:nvGraphicFramePr>
        <p:xfrm>
          <a:off x="2032000" y="1391921"/>
          <a:ext cx="8128000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</a:tblGrid>
              <a:tr h="3160482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Climate change mitigation: 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Any action to reduce or prevent greenhouse gases (the main cause of climate change), or to enhance carbon sinks that remove greenhouse gases from the atmosphere. </a:t>
                      </a:r>
                      <a:endParaRPr lang="en-GB" sz="2000" b="0" kern="12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000" b="1" kern="12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Climate change adaptation:</a:t>
                      </a:r>
                      <a:r>
                        <a:rPr lang="en-GB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 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A wide range of measures to reduce vulnerability to the impacts of climate change already happening, for example, rising sea-levels and reduced biodiversity </a:t>
                      </a: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 </a:t>
                      </a:r>
                      <a:endParaRPr lang="en-GB" sz="2000" b="0" kern="1200" dirty="0">
                        <a:solidFill>
                          <a:schemeClr val="tx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743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193D9E-191B-CD23-CEB2-4C37F582E47B}"/>
              </a:ext>
            </a:extLst>
          </p:cNvPr>
          <p:cNvSpPr txBox="1"/>
          <p:nvPr/>
        </p:nvSpPr>
        <p:spPr>
          <a:xfrm>
            <a:off x="1245108" y="72623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Effects of Climate Change Impact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B31743-F422-EDE6-593E-E8DBE7ECE9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287771"/>
              </p:ext>
            </p:extLst>
          </p:nvPr>
        </p:nvGraphicFramePr>
        <p:xfrm>
          <a:off x="2032000" y="1391920"/>
          <a:ext cx="8128000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</a:tblGrid>
              <a:tr h="124523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Europe/Mediterranean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Warming 20% faster than global average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Increased risk of flooding and erosion in costal areas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Reduced precipitation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Droughts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000" b="0" kern="12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b="1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West Africa and the Sahel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Rain levels decreasing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More frequent droughts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Rising sea levels</a:t>
                      </a:r>
                      <a:endParaRPr lang="en-GB" sz="2000" b="0" kern="12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395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193D9E-191B-CD23-CEB2-4C37F582E47B}"/>
              </a:ext>
            </a:extLst>
          </p:cNvPr>
          <p:cNvSpPr txBox="1"/>
          <p:nvPr/>
        </p:nvSpPr>
        <p:spPr>
          <a:xfrm>
            <a:off x="1245108" y="690925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Key Effects of Climate Change Impact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B31743-F422-EDE6-593E-E8DBE7ECE9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151860"/>
              </p:ext>
            </p:extLst>
          </p:nvPr>
        </p:nvGraphicFramePr>
        <p:xfrm>
          <a:off x="2032000" y="1391920"/>
          <a:ext cx="8128000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229217600"/>
                    </a:ext>
                  </a:extLst>
                </a:gridCol>
              </a:tblGrid>
              <a:tr h="124523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2000" b="1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Central Africa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Rising sea levels in Gulf of Guinea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8–10 heatwaves per year</a:t>
                      </a:r>
                    </a:p>
                    <a:p>
                      <a:pPr marL="342900" lvl="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World’s last remaining net carbon sink (absorbs carbon)</a:t>
                      </a: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GB" sz="2000" b="0" kern="12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0" lvl="0" indent="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Horn of Africa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Failing rainy seasons and longer droughts</a:t>
                      </a:r>
                    </a:p>
                    <a:p>
                      <a:pPr marL="285750" lvl="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Some areas experience devastating floods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0578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629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8</Number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6FEE5F6-6BE8-494F-A0C8-3580987A60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28943420-3cce-465e-a204-04bce5f1b343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286246c-fc21-4ee8-a407-068ba74e631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1054</Words>
  <Application>Microsoft Office PowerPoint</Application>
  <PresentationFormat>Widescreen</PresentationFormat>
  <Paragraphs>137</Paragraphs>
  <Slides>23</Slides>
  <Notes>1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20</cp:revision>
  <dcterms:created xsi:type="dcterms:W3CDTF">2023-10-04T18:52:03Z</dcterms:created>
  <dcterms:modified xsi:type="dcterms:W3CDTF">2025-07-03T17:53:05Z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